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28" r:id="rId5"/>
    <p:sldId id="339" r:id="rId6"/>
    <p:sldId id="341" r:id="rId7"/>
    <p:sldId id="340" r:id="rId8"/>
    <p:sldId id="342" r:id="rId9"/>
    <p:sldId id="343" r:id="rId10"/>
    <p:sldId id="344" r:id="rId11"/>
    <p:sldId id="347" r:id="rId12"/>
    <p:sldId id="346" r:id="rId13"/>
  </p:sldIdLst>
  <p:sldSz cx="9144000" cy="5143500" type="screen16x9"/>
  <p:notesSz cx="6858000" cy="9144000"/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3429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68589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028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371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1714729" algn="l" defTabSz="685891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057674" algn="l" defTabSz="685891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2400620" algn="l" defTabSz="685891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2743566" algn="l" defTabSz="685891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5" orient="horz" pos="4223">
          <p15:clr>
            <a:srgbClr val="A4A3A4"/>
          </p15:clr>
        </p15:guide>
        <p15:guide id="6" orient="horz" pos="4142">
          <p15:clr>
            <a:srgbClr val="A4A3A4"/>
          </p15:clr>
        </p15:guide>
        <p15:guide id="7" orient="horz" pos="4090">
          <p15:clr>
            <a:srgbClr val="A4A3A4"/>
          </p15:clr>
        </p15:guide>
        <p15:guide id="12" pos="2845">
          <p15:clr>
            <a:srgbClr val="A4A3A4"/>
          </p15:clr>
        </p15:guide>
        <p15:guide id="13" pos="2915">
          <p15:clr>
            <a:srgbClr val="A4A3A4"/>
          </p15:clr>
        </p15:guide>
        <p15:guide id="14" pos="2881">
          <p15:clr>
            <a:srgbClr val="A4A3A4"/>
          </p15:clr>
        </p15:guide>
        <p15:guide id="20" orient="horz" pos="4083">
          <p15:clr>
            <a:srgbClr val="A4A3A4"/>
          </p15:clr>
        </p15:guide>
        <p15:guide id="23" pos="7384">
          <p15:clr>
            <a:srgbClr val="A4A3A4"/>
          </p15:clr>
        </p15:guide>
        <p15:guide id="31" orient="horz" pos="3119">
          <p15:clr>
            <a:srgbClr val="A4A3A4"/>
          </p15:clr>
        </p15:guide>
        <p15:guide id="33" orient="horz" pos="672" userDrawn="1">
          <p15:clr>
            <a:srgbClr val="A4A3A4"/>
          </p15:clr>
        </p15:guide>
        <p15:guide id="34" orient="horz" pos="3002">
          <p15:clr>
            <a:srgbClr val="A4A3A4"/>
          </p15:clr>
        </p15:guide>
        <p15:guide id="36" pos="2880">
          <p15:clr>
            <a:srgbClr val="A4A3A4"/>
          </p15:clr>
        </p15:guide>
        <p15:guide id="40" pos="235">
          <p15:clr>
            <a:srgbClr val="A4A3A4"/>
          </p15:clr>
        </p15:guide>
        <p15:guide id="41" pos="5524">
          <p15:clr>
            <a:srgbClr val="A4A3A4"/>
          </p15:clr>
        </p15:guide>
        <p15:guide id="45" orient="horz" pos="5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A0"/>
    <a:srgbClr val="004D99"/>
    <a:srgbClr val="000050"/>
    <a:srgbClr val="4D4D4D"/>
    <a:srgbClr val="704040"/>
    <a:srgbClr val="A6A6A6"/>
    <a:srgbClr val="082463"/>
    <a:srgbClr val="00A5D2"/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3" autoAdjust="0"/>
    <p:restoredTop sz="88732" autoAdjust="0"/>
  </p:normalViewPr>
  <p:slideViewPr>
    <p:cSldViewPr snapToGrid="0" snapToObjects="1" showGuides="1">
      <p:cViewPr varScale="1">
        <p:scale>
          <a:sx n="83" d="100"/>
          <a:sy n="83" d="100"/>
        </p:scale>
        <p:origin x="108" y="936"/>
      </p:cViewPr>
      <p:guideLst>
        <p:guide orient="horz" pos="4223"/>
        <p:guide orient="horz" pos="4142"/>
        <p:guide orient="horz" pos="4090"/>
        <p:guide pos="2845"/>
        <p:guide pos="2915"/>
        <p:guide pos="2881"/>
        <p:guide orient="horz" pos="4083"/>
        <p:guide pos="7384"/>
        <p:guide orient="horz" pos="3119"/>
        <p:guide orient="horz" pos="672"/>
        <p:guide orient="horz" pos="3002"/>
        <p:guide pos="2880"/>
        <p:guide pos="235"/>
        <p:guide pos="5524"/>
        <p:guide orient="horz" pos="5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5E4C7717-A413-48EB-9E74-9CC8DF624EC2}" type="datetime1">
              <a:rPr lang="en-US">
                <a:latin typeface="Arial" pitchFamily="34" charset="0"/>
              </a:rPr>
              <a:pPr>
                <a:defRPr/>
              </a:pPr>
              <a:t>5/30/2017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311B6921-662F-4705-A734-0B75ECCE1C4E}" type="slidenum">
              <a:rPr lang="en-US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2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612C19A-B064-4A02-B1DD-2674A5B33712}" type="datetime1">
              <a:rPr lang="en-US" smtClean="0"/>
              <a:pPr>
                <a:defRPr/>
              </a:pPr>
              <a:t>5/30/2017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06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Arial" pitchFamily="34" charset="0"/>
        <a:cs typeface="Arial" pitchFamily="34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defRPr/>
            </a:pPr>
            <a:r>
              <a:rPr lang="da-DK" dirty="0"/>
              <a:t>[</a:t>
            </a:r>
            <a:r>
              <a:rPr lang="da-DK"/>
              <a:t>Amine]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64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a-DK" dirty="0"/>
              <a:t>[</a:t>
            </a:r>
            <a:r>
              <a:rPr lang="da-DK"/>
              <a:t>Amine</a:t>
            </a:r>
            <a:r>
              <a:rPr lang="da-DK" dirty="0"/>
              <a:t>]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1AA99-6AE6-4252-9D49-BFACABC8D97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665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[</a:t>
            </a:r>
            <a:r>
              <a:rPr lang="da-DK"/>
              <a:t>Amine</a:t>
            </a:r>
            <a:r>
              <a:rPr lang="da-DK" dirty="0"/>
              <a:t>]</a:t>
            </a:r>
            <a:endParaRPr lang="en-GB" dirty="0"/>
          </a:p>
          <a:p>
            <a:endParaRPr lang="en-GB" dirty="0"/>
          </a:p>
          <a:p>
            <a:r>
              <a:rPr lang="en-GB"/>
              <a:t>Remember</a:t>
            </a:r>
            <a:r>
              <a:rPr lang="en-GB" dirty="0"/>
              <a:t>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CBP as a vehicle for organizational change and best practices in Nordea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Simplification and Consolidation of Core Banking Systems in Denmark, Sweden, Norway and Finland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1AA99-6AE6-4252-9D49-BFACABC8D97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09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[Jose]</a:t>
            </a:r>
            <a:endParaRPr lang="en-GB" dirty="0"/>
          </a:p>
          <a:p>
            <a:pPr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1AA99-6AE6-4252-9D49-BFACABC8D97C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376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dirty="0"/>
              <a:t>[</a:t>
            </a:r>
            <a:r>
              <a:rPr lang="da-DK"/>
              <a:t>Amine</a:t>
            </a:r>
            <a:r>
              <a:rPr lang="da-DK" dirty="0"/>
              <a:t>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/>
              <a:t>High </a:t>
            </a:r>
            <a:r>
              <a:rPr lang="en-GB" dirty="0"/>
              <a:t>Number of short Lived environment: </a:t>
            </a:r>
            <a:r>
              <a:rPr lang="en-GB" sz="1200" dirty="0"/>
              <a:t>Infrastructure not agile enough to keep up with the provisioning &amp; </a:t>
            </a:r>
            <a:r>
              <a:rPr lang="en-GB" sz="1200"/>
              <a:t>decommission rates</a:t>
            </a:r>
            <a:endParaRPr lang="en-GB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1AA99-6AE6-4252-9D49-BFACABC8D97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915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a-DK" dirty="0"/>
              <a:t>[</a:t>
            </a:r>
            <a:r>
              <a:rPr lang="da-DK"/>
              <a:t>Jose</a:t>
            </a:r>
            <a:r>
              <a:rPr lang="da-DK" dirty="0"/>
              <a:t>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1AA99-6AE6-4252-9D49-BFACABC8D97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173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a-DK" sz="1200" dirty="0"/>
              <a:t>[</a:t>
            </a:r>
            <a:r>
              <a:rPr lang="da-DK" sz="1200"/>
              <a:t>Jose</a:t>
            </a:r>
            <a:r>
              <a:rPr lang="da-DK" sz="1200" dirty="0"/>
              <a:t>]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Provides </a:t>
            </a:r>
            <a:r>
              <a:rPr lang="en-GB" sz="1200" dirty="0">
                <a:solidFill>
                  <a:schemeClr val="tx1"/>
                </a:solidFill>
              </a:rPr>
              <a:t>us full control over database (as opposed to the traditional one)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1AA99-6AE6-4252-9D49-BFACABC8D97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911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a-DK" dirty="0"/>
              <a:t>[</a:t>
            </a:r>
            <a:r>
              <a:rPr lang="da-DK"/>
              <a:t>Amine</a:t>
            </a:r>
            <a:r>
              <a:rPr lang="da-DK" dirty="0"/>
              <a:t>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1AA99-6AE6-4252-9D49-BFACABC8D97C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293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a-DK" dirty="0"/>
              <a:t>[</a:t>
            </a:r>
            <a:r>
              <a:rPr lang="da-DK"/>
              <a:t>Amine]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1AA99-6AE6-4252-9D49-BFACABC8D97C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83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with White Signa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43504" y="3232444"/>
            <a:ext cx="6389226" cy="996950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4000" b="1" spc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presentation title</a:t>
            </a:r>
            <a:endParaRPr lang="en-GB" dirty="0"/>
          </a:p>
        </p:txBody>
      </p:sp>
      <p:sp>
        <p:nvSpPr>
          <p:cNvPr id="21" name="Text Placeholder 3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43504" y="4277906"/>
            <a:ext cx="6389226" cy="467562"/>
          </a:xfrm>
          <a:prstGeom prst="rect">
            <a:avLst/>
          </a:prstGeom>
        </p:spPr>
        <p:txBody>
          <a:bodyPr anchor="t" anchorCtr="0"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+mj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0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0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grpSp>
        <p:nvGrpSpPr>
          <p:cNvPr id="24" name="Group 23"/>
          <p:cNvGrpSpPr>
            <a:grpSpLocks noChangeAspect="1"/>
          </p:cNvGrpSpPr>
          <p:nvPr userDrawn="1"/>
        </p:nvGrpSpPr>
        <p:grpSpPr>
          <a:xfrm>
            <a:off x="7032730" y="242761"/>
            <a:ext cx="1664208" cy="446694"/>
            <a:chOff x="9638475" y="1219200"/>
            <a:chExt cx="1389888" cy="37306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grayscl/>
          </a:blip>
          <a:srcRect b="35987"/>
          <a:stretch/>
        </p:blipFill>
        <p:spPr>
          <a:xfrm>
            <a:off x="5458293" y="1410841"/>
            <a:ext cx="3497200" cy="2867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8508" y="4140323"/>
            <a:ext cx="1433172" cy="88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6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74" y="270000"/>
            <a:ext cx="5398594" cy="540000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5873" y="998769"/>
            <a:ext cx="4021953" cy="3320231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791" y="998769"/>
            <a:ext cx="4021953" cy="3320231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BCCD3-0010-4FBA-B965-2126ADC3193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6955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874" y="1004167"/>
            <a:ext cx="5398594" cy="596562"/>
          </a:xfrm>
        </p:spPr>
        <p:txBody>
          <a:bodyPr/>
          <a:lstStyle>
            <a:lvl1pPr>
              <a:defRPr sz="2174">
                <a:solidFill>
                  <a:srgbClr val="FBD9CA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874" y="1599834"/>
            <a:ext cx="5398594" cy="5398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1pPr>
            <a:lvl2pPr marL="408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85874" y="2321463"/>
            <a:ext cx="1349817" cy="94478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75">
                <a:solidFill>
                  <a:schemeClr val="bg1"/>
                </a:solidFill>
              </a:defRPr>
            </a:lvl1pPr>
            <a:lvl2pPr marL="192842" indent="0">
              <a:buNone/>
              <a:defRPr sz="675">
                <a:solidFill>
                  <a:schemeClr val="bg1"/>
                </a:solidFill>
              </a:defRPr>
            </a:lvl2pPr>
            <a:lvl3pPr marL="385684" indent="0">
              <a:buNone/>
              <a:defRPr sz="675">
                <a:solidFill>
                  <a:schemeClr val="bg1"/>
                </a:solidFill>
              </a:defRPr>
            </a:lvl3pPr>
            <a:lvl4pPr marL="578526" indent="0">
              <a:buNone/>
              <a:defRPr sz="675">
                <a:solidFill>
                  <a:schemeClr val="bg1"/>
                </a:solidFill>
              </a:defRPr>
            </a:lvl4pPr>
            <a:lvl5pPr marL="771368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Disclaimer text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34379" y="2321463"/>
            <a:ext cx="1349817" cy="94478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675">
                <a:solidFill>
                  <a:schemeClr val="bg1"/>
                </a:solidFill>
              </a:defRPr>
            </a:lvl1pPr>
            <a:lvl2pPr marL="192842" indent="0">
              <a:buNone/>
              <a:defRPr sz="675">
                <a:solidFill>
                  <a:schemeClr val="bg1"/>
                </a:solidFill>
              </a:defRPr>
            </a:lvl2pPr>
            <a:lvl3pPr marL="385684" indent="0">
              <a:buNone/>
              <a:defRPr sz="675">
                <a:solidFill>
                  <a:schemeClr val="bg1"/>
                </a:solidFill>
              </a:defRPr>
            </a:lvl3pPr>
            <a:lvl4pPr marL="578526" indent="0">
              <a:buNone/>
              <a:defRPr sz="675">
                <a:solidFill>
                  <a:schemeClr val="bg1"/>
                </a:solidFill>
              </a:defRPr>
            </a:lvl4pPr>
            <a:lvl5pPr marL="771368" indent="0"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Disclaimer text</a:t>
            </a:r>
          </a:p>
        </p:txBody>
      </p:sp>
      <p:grpSp>
        <p:nvGrpSpPr>
          <p:cNvPr id="16" name="Pulse"/>
          <p:cNvGrpSpPr/>
          <p:nvPr userDrawn="1"/>
        </p:nvGrpSpPr>
        <p:grpSpPr>
          <a:xfrm>
            <a:off x="6562207" y="2272378"/>
            <a:ext cx="2584174" cy="2617579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8" name="Logotype"/>
          <p:cNvGrpSpPr/>
          <p:nvPr userDrawn="1"/>
        </p:nvGrpSpPr>
        <p:grpSpPr>
          <a:xfrm>
            <a:off x="480888" y="398076"/>
            <a:ext cx="1037759" cy="216407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1696173" y="279540"/>
            <a:ext cx="1247831" cy="334943"/>
            <a:chOff x="9638475" y="1219200"/>
            <a:chExt cx="1389888" cy="373064"/>
          </a:xfrm>
        </p:grpSpPr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6"/>
              <a:ext cx="1389888" cy="220098"/>
            </a:xfrm>
            <a:prstGeom prst="rect">
              <a:avLst/>
            </a:prstGeom>
          </p:spPr>
        </p:pic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19850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80355" y="1070373"/>
            <a:ext cx="8389643" cy="3501628"/>
          </a:xfrm>
        </p:spPr>
        <p:txBody>
          <a:bodyPr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380355" y="0"/>
            <a:ext cx="1001558" cy="130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80355" y="1070373"/>
            <a:ext cx="8389643" cy="350162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accent2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80355" y="0"/>
            <a:ext cx="1001558" cy="130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8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380355" y="1071015"/>
            <a:ext cx="3995789" cy="3634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20"/>
          </p:nvPr>
        </p:nvSpPr>
        <p:spPr>
          <a:xfrm>
            <a:off x="4771977" y="1070373"/>
            <a:ext cx="3998020" cy="3634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80355" y="0"/>
            <a:ext cx="1001558" cy="130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75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6"/>
          </p:nvPr>
        </p:nvSpPr>
        <p:spPr>
          <a:xfrm>
            <a:off x="380355" y="1071015"/>
            <a:ext cx="3995789" cy="3634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20"/>
          </p:nvPr>
        </p:nvSpPr>
        <p:spPr>
          <a:xfrm>
            <a:off x="4771977" y="1070373"/>
            <a:ext cx="3998020" cy="3634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80355" y="0"/>
            <a:ext cx="1001558" cy="130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6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80355" y="0"/>
            <a:ext cx="1001558" cy="130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hidden="1"/>
          <p:cNvGrpSpPr/>
          <p:nvPr userDrawn="1"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 userDrawn="1"/>
        </p:nvSpPr>
        <p:spPr>
          <a:xfrm>
            <a:off x="381000" y="4765674"/>
            <a:ext cx="2451100" cy="2137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Copyright © 2017 Accenture  All rights reserved.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6318250" y="4765674"/>
            <a:ext cx="2451100" cy="2137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5CEDFA-A6BA-4442-9084-8B31DC7F089C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5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hidden="1"/>
          <p:cNvGrpSpPr/>
          <p:nvPr userDrawn="1"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el 2"/>
          <p:cNvSpPr>
            <a:spLocks noGrp="1"/>
          </p:cNvSpPr>
          <p:nvPr>
            <p:ph type="title" hasCustomPrompt="1"/>
          </p:nvPr>
        </p:nvSpPr>
        <p:spPr>
          <a:xfrm>
            <a:off x="380354" y="241300"/>
            <a:ext cx="8389643" cy="6296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text with bullets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81000" y="4765674"/>
            <a:ext cx="2451100" cy="2137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 © 2017 All rights reserved.</a:t>
            </a:r>
          </a:p>
        </p:txBody>
      </p:sp>
      <p:grpSp>
        <p:nvGrpSpPr>
          <p:cNvPr id="29" name="Logotype, static"/>
          <p:cNvGrpSpPr/>
          <p:nvPr userDrawn="1"/>
        </p:nvGrpSpPr>
        <p:grpSpPr>
          <a:xfrm>
            <a:off x="7841161" y="4907754"/>
            <a:ext cx="863687" cy="180102"/>
            <a:chOff x="9501453" y="6148765"/>
            <a:chExt cx="2047875" cy="427037"/>
          </a:xfrm>
          <a:solidFill>
            <a:schemeClr val="bg1"/>
          </a:solidFill>
        </p:grpSpPr>
        <p:sp>
          <p:nvSpPr>
            <p:cNvPr id="30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Box 38"/>
          <p:cNvSpPr txBox="1"/>
          <p:nvPr userDrawn="1"/>
        </p:nvSpPr>
        <p:spPr>
          <a:xfrm>
            <a:off x="464001" y="4765674"/>
            <a:ext cx="2451100" cy="2137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5CEDFA-A6BA-4442-9084-8B31DC7F089C}" type="slidenum">
              <a:rPr lang="en-US" sz="8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2672862" y="4825962"/>
            <a:ext cx="0" cy="1982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7841160" y="4614590"/>
            <a:ext cx="863687" cy="231824"/>
            <a:chOff x="9638475" y="1219200"/>
            <a:chExt cx="1389888" cy="37306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756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hidden="1"/>
          <p:cNvGrpSpPr/>
          <p:nvPr userDrawn="1"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5613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883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28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364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07088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016625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518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626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38893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0" y="1055688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1162050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1278439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34274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0" y="389096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0" y="649287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0" y="6575425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6704013"/>
              <a:ext cx="9144000" cy="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20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37600" y="0"/>
              <a:ext cx="0" cy="6858000"/>
            </a:xfrm>
            <a:prstGeom prst="line">
              <a:avLst/>
            </a:prstGeom>
            <a:ln w="6350">
              <a:solidFill>
                <a:srgbClr val="CBC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el 2"/>
          <p:cNvSpPr>
            <a:spLocks noGrp="1"/>
          </p:cNvSpPr>
          <p:nvPr>
            <p:ph type="title" hasCustomPrompt="1"/>
          </p:nvPr>
        </p:nvSpPr>
        <p:spPr>
          <a:xfrm>
            <a:off x="380354" y="241300"/>
            <a:ext cx="8389643" cy="6296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text with bullets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81000" y="4765674"/>
            <a:ext cx="2451100" cy="2137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Copyright © 2017</a:t>
            </a:r>
            <a:r>
              <a:rPr lang="en-US" sz="800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 rights reserved.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464001" y="4765674"/>
            <a:ext cx="2451100" cy="2137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5CEDFA-A6BA-4442-9084-8B31DC7F089C}" type="slidenum">
              <a:rPr lang="en-US" sz="8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2672862" y="4825962"/>
            <a:ext cx="0" cy="1982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1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0354" y="241300"/>
            <a:ext cx="8389643" cy="629676"/>
          </a:xfrm>
          <a:prstGeom prst="rect">
            <a:avLst/>
          </a:prstGeom>
        </p:spPr>
        <p:txBody>
          <a:bodyPr vert="horz" lIns="0" tIns="34295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80354" y="1070373"/>
            <a:ext cx="8389643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4765674"/>
            <a:ext cx="2451100" cy="2137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001" y="4765674"/>
            <a:ext cx="2451100" cy="21375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5CEDFA-A6BA-4442-9084-8B31DC7F089C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Logotype, static"/>
          <p:cNvGrpSpPr/>
          <p:nvPr userDrawn="1"/>
        </p:nvGrpSpPr>
        <p:grpSpPr>
          <a:xfrm>
            <a:off x="7906310" y="4881795"/>
            <a:ext cx="863687" cy="180102"/>
            <a:chOff x="9501453" y="6148765"/>
            <a:chExt cx="2047875" cy="427037"/>
          </a:xfrm>
        </p:grpSpPr>
        <p:sp>
          <p:nvSpPr>
            <p:cNvPr id="19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6" name="Straight Connector 25"/>
          <p:cNvCxnSpPr/>
          <p:nvPr userDrawn="1"/>
        </p:nvCxnSpPr>
        <p:spPr>
          <a:xfrm>
            <a:off x="2672862" y="4825962"/>
            <a:ext cx="0" cy="1982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06310" y="4613635"/>
            <a:ext cx="831615" cy="2223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21" r:id="rId2"/>
    <p:sldLayoutId id="2147483720" r:id="rId3"/>
    <p:sldLayoutId id="2147483725" r:id="rId4"/>
    <p:sldLayoutId id="2147483728" r:id="rId5"/>
    <p:sldLayoutId id="2147483727" r:id="rId6"/>
    <p:sldLayoutId id="2147483783" r:id="rId7"/>
    <p:sldLayoutId id="2147483773" r:id="rId8"/>
    <p:sldLayoutId id="2147483786" r:id="rId9"/>
    <p:sldLayoutId id="2147483784" r:id="rId10"/>
    <p:sldLayoutId id="2147483785" r:id="rId11"/>
  </p:sldLayoutIdLst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000" b="1" kern="1200" spc="0" baseline="0" dirty="0" smtClean="0">
          <a:solidFill>
            <a:schemeClr val="tx1"/>
          </a:solidFill>
          <a:latin typeface="Arial Black" panose="020B0A04020102020204" pitchFamily="34" charset="0"/>
          <a:ea typeface="Arial Black" panose="020B0A04020102020204" pitchFamily="34" charset="0"/>
          <a:cs typeface="Arial" pitchFamily="34" charset="0"/>
        </a:defRPr>
      </a:lvl1pPr>
      <a:lvl2pPr algn="l" rtl="0" eaLnBrk="1" fontAlgn="base" hangingPunct="1">
        <a:lnSpc>
          <a:spcPts val="1950"/>
        </a:lnSpc>
        <a:spcBef>
          <a:spcPct val="0"/>
        </a:spcBef>
        <a:spcAft>
          <a:spcPct val="0"/>
        </a:spcAft>
        <a:buFont typeface="Arial" charset="0"/>
        <a:defRPr sz="18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1950"/>
        </a:lnSpc>
        <a:spcBef>
          <a:spcPct val="0"/>
        </a:spcBef>
        <a:spcAft>
          <a:spcPct val="0"/>
        </a:spcAft>
        <a:buFont typeface="Arial" charset="0"/>
        <a:defRPr sz="18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1950"/>
        </a:lnSpc>
        <a:spcBef>
          <a:spcPct val="0"/>
        </a:spcBef>
        <a:spcAft>
          <a:spcPct val="0"/>
        </a:spcAft>
        <a:buFont typeface="Arial" charset="0"/>
        <a:defRPr sz="18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1950"/>
        </a:lnSpc>
        <a:spcBef>
          <a:spcPct val="0"/>
        </a:spcBef>
        <a:spcAft>
          <a:spcPct val="0"/>
        </a:spcAft>
        <a:buFont typeface="Arial" charset="0"/>
        <a:defRPr sz="18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342946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0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68589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0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02883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0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3717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0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71450" indent="-171450" algn="l" rtl="0" eaLnBrk="1" fontAlgn="base" hangingPunct="1">
        <a:spcBef>
          <a:spcPts val="0"/>
        </a:spcBef>
        <a:spcAft>
          <a:spcPts val="300"/>
        </a:spcAft>
        <a:buSzPct val="8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Arial" pitchFamily="-105" charset="-52"/>
          <a:cs typeface="Arial" pitchFamily="34" charset="0"/>
        </a:defRPr>
      </a:lvl1pPr>
      <a:lvl2pPr marL="342946" indent="-172823" algn="l" rtl="0" eaLnBrk="1" fontAlgn="base" hangingPunct="1">
        <a:spcBef>
          <a:spcPts val="0"/>
        </a:spcBef>
        <a:spcAft>
          <a:spcPts val="300"/>
        </a:spcAft>
        <a:buSzPct val="80000"/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Arial" pitchFamily="-105" charset="-52"/>
          <a:cs typeface="Arial" pitchFamily="34" charset="0"/>
        </a:defRPr>
      </a:lvl2pPr>
      <a:lvl3pPr marL="515769" indent="-172823" algn="l" rtl="0" eaLnBrk="1" fontAlgn="base" hangingPunct="1">
        <a:spcBef>
          <a:spcPts val="0"/>
        </a:spcBef>
        <a:spcAft>
          <a:spcPts val="300"/>
        </a:spcAft>
        <a:buSzPct val="8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Arial" pitchFamily="-105" charset="-52"/>
          <a:cs typeface="Arial" pitchFamily="34" charset="0"/>
        </a:defRPr>
      </a:lvl3pPr>
      <a:lvl4pPr marL="683191" indent="-170123" algn="l" rtl="0" eaLnBrk="1" fontAlgn="base" hangingPunct="1">
        <a:spcBef>
          <a:spcPts val="0"/>
        </a:spcBef>
        <a:spcAft>
          <a:spcPts val="300"/>
        </a:spcAft>
        <a:buSzPct val="80000"/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Arial" pitchFamily="-105" charset="-52"/>
          <a:cs typeface="Arial" pitchFamily="34" charset="0"/>
        </a:defRPr>
      </a:lvl4pPr>
      <a:lvl5pPr marL="858714" indent="-172823" algn="l" rtl="0" eaLnBrk="1" fontAlgn="base" hangingPunct="1">
        <a:spcBef>
          <a:spcPts val="0"/>
        </a:spcBef>
        <a:spcAft>
          <a:spcPts val="300"/>
        </a:spcAft>
        <a:buSzPct val="8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Arial" pitchFamily="-105" charset="-52"/>
          <a:cs typeface="Arial" pitchFamily="34" charset="0"/>
        </a:defRPr>
      </a:lvl5pPr>
      <a:lvl6pPr marL="1886201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780" y="1534278"/>
            <a:ext cx="6389226" cy="996950"/>
          </a:xfrm>
        </p:spPr>
        <p:txBody>
          <a:bodyPr/>
          <a:lstStyle/>
          <a:p>
            <a:r>
              <a:rPr lang="en-US" sz="3200" dirty="0">
                <a:latin typeface="Arial Black" panose="020B0A04020102020204" pitchFamily="34" charset="0"/>
              </a:rPr>
              <a:t>How do you fit a 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3200" dirty="0">
                <a:latin typeface="Arial Black" panose="020B0A04020102020204" pitchFamily="34" charset="0"/>
              </a:rPr>
              <a:t>Core Banking system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3200" dirty="0">
                <a:latin typeface="Arial Black" panose="020B0A04020102020204" pitchFamily="34" charset="0"/>
              </a:rPr>
              <a:t>into a few containers?</a:t>
            </a:r>
            <a:endParaRPr lang="en-GB" sz="3200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2780" y="2579740"/>
            <a:ext cx="6389226" cy="467562"/>
          </a:xfrm>
        </p:spPr>
        <p:txBody>
          <a:bodyPr/>
          <a:lstStyle/>
          <a:p>
            <a:r>
              <a:rPr lang="en-GB" sz="1600" dirty="0"/>
              <a:t>Amine </a:t>
            </a:r>
            <a:r>
              <a:rPr lang="en-GB" sz="1600" dirty="0" err="1"/>
              <a:t>Boudali</a:t>
            </a:r>
            <a:br>
              <a:rPr lang="en-GB" sz="1600" dirty="0"/>
            </a:br>
            <a:r>
              <a:rPr lang="en-GB" sz="1600" dirty="0"/>
              <a:t>Nordea, Delivery Lead of CBP Platform Stream</a:t>
            </a:r>
          </a:p>
          <a:p>
            <a:br>
              <a:rPr lang="en-GB" sz="1600" dirty="0"/>
            </a:br>
            <a:r>
              <a:rPr lang="en-GB" sz="1600" dirty="0"/>
              <a:t>Jose Quaresma</a:t>
            </a:r>
            <a:br>
              <a:rPr lang="en-GB" sz="1600" dirty="0"/>
            </a:br>
            <a:r>
              <a:rPr lang="en-GB" sz="1600" dirty="0"/>
              <a:t>Accenture, DevOps Lead Denmark</a:t>
            </a:r>
          </a:p>
          <a:p>
            <a:endParaRPr lang="en-GB" sz="1600" dirty="0"/>
          </a:p>
          <a:p>
            <a:r>
              <a:rPr lang="en-GB" sz="1600" dirty="0"/>
              <a:t>06.06.2017</a:t>
            </a:r>
          </a:p>
          <a:p>
            <a:r>
              <a:rPr lang="en-GB" sz="1600" dirty="0"/>
              <a:t>#</a:t>
            </a:r>
            <a:r>
              <a:rPr lang="en-GB" sz="1600" dirty="0" err="1"/>
              <a:t>bankincontainer</a:t>
            </a:r>
            <a:endParaRPr lang="en-GB" sz="1600" dirty="0"/>
          </a:p>
          <a:p>
            <a:endParaRPr lang="en-GB" sz="1600" dirty="0"/>
          </a:p>
        </p:txBody>
      </p:sp>
      <p:grpSp>
        <p:nvGrpSpPr>
          <p:cNvPr id="15" name="Logotype, static"/>
          <p:cNvGrpSpPr/>
          <p:nvPr/>
        </p:nvGrpSpPr>
        <p:grpSpPr>
          <a:xfrm>
            <a:off x="510721" y="280793"/>
            <a:ext cx="1534991" cy="320087"/>
            <a:chOff x="9501453" y="6148765"/>
            <a:chExt cx="2047875" cy="427037"/>
          </a:xfrm>
        </p:grpSpPr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11206428" y="6231315"/>
              <a:ext cx="342900" cy="344487"/>
            </a:xfrm>
            <a:custGeom>
              <a:avLst/>
              <a:gdLst>
                <a:gd name="T0" fmla="*/ 43 w 91"/>
                <a:gd name="T1" fmla="*/ 2 h 91"/>
                <a:gd name="T2" fmla="*/ 2 w 91"/>
                <a:gd name="T3" fmla="*/ 44 h 91"/>
                <a:gd name="T4" fmla="*/ 46 w 91"/>
                <a:gd name="T5" fmla="*/ 91 h 91"/>
                <a:gd name="T6" fmla="*/ 74 w 91"/>
                <a:gd name="T7" fmla="*/ 77 h 91"/>
                <a:gd name="T8" fmla="*/ 74 w 91"/>
                <a:gd name="T9" fmla="*/ 90 h 91"/>
                <a:gd name="T10" fmla="*/ 91 w 91"/>
                <a:gd name="T11" fmla="*/ 90 h 91"/>
                <a:gd name="T12" fmla="*/ 91 w 91"/>
                <a:gd name="T13" fmla="*/ 47 h 91"/>
                <a:gd name="T14" fmla="*/ 43 w 91"/>
                <a:gd name="T15" fmla="*/ 2 h 91"/>
                <a:gd name="T16" fmla="*/ 72 w 91"/>
                <a:gd name="T17" fmla="*/ 48 h 91"/>
                <a:gd name="T18" fmla="*/ 43 w 91"/>
                <a:gd name="T19" fmla="*/ 72 h 91"/>
                <a:gd name="T20" fmla="*/ 21 w 91"/>
                <a:gd name="T21" fmla="*/ 50 h 91"/>
                <a:gd name="T22" fmla="*/ 46 w 91"/>
                <a:gd name="T23" fmla="*/ 21 h 91"/>
                <a:gd name="T24" fmla="*/ 72 w 91"/>
                <a:gd name="T25" fmla="*/ 45 h 91"/>
                <a:gd name="T26" fmla="*/ 72 w 91"/>
                <a:gd name="T27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91">
                  <a:moveTo>
                    <a:pt x="43" y="2"/>
                  </a:moveTo>
                  <a:cubicBezTo>
                    <a:pt x="21" y="4"/>
                    <a:pt x="3" y="22"/>
                    <a:pt x="2" y="44"/>
                  </a:cubicBezTo>
                  <a:cubicBezTo>
                    <a:pt x="0" y="70"/>
                    <a:pt x="21" y="91"/>
                    <a:pt x="46" y="91"/>
                  </a:cubicBezTo>
                  <a:cubicBezTo>
                    <a:pt x="56" y="91"/>
                    <a:pt x="68" y="87"/>
                    <a:pt x="74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0"/>
                    <a:pt x="69" y="0"/>
                    <a:pt x="43" y="2"/>
                  </a:cubicBezTo>
                  <a:close/>
                  <a:moveTo>
                    <a:pt x="72" y="48"/>
                  </a:moveTo>
                  <a:cubicBezTo>
                    <a:pt x="71" y="63"/>
                    <a:pt x="58" y="74"/>
                    <a:pt x="43" y="72"/>
                  </a:cubicBezTo>
                  <a:cubicBezTo>
                    <a:pt x="32" y="71"/>
                    <a:pt x="22" y="61"/>
                    <a:pt x="21" y="50"/>
                  </a:cubicBezTo>
                  <a:cubicBezTo>
                    <a:pt x="19" y="34"/>
                    <a:pt x="31" y="21"/>
                    <a:pt x="46" y="21"/>
                  </a:cubicBezTo>
                  <a:cubicBezTo>
                    <a:pt x="60" y="21"/>
                    <a:pt x="71" y="32"/>
                    <a:pt x="72" y="45"/>
                  </a:cubicBezTo>
                  <a:lnTo>
                    <a:pt x="72" y="48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10849241" y="6236077"/>
              <a:ext cx="334963" cy="339725"/>
            </a:xfrm>
            <a:custGeom>
              <a:avLst/>
              <a:gdLst>
                <a:gd name="T0" fmla="*/ 44 w 89"/>
                <a:gd name="T1" fmla="*/ 1 h 90"/>
                <a:gd name="T2" fmla="*/ 0 w 89"/>
                <a:gd name="T3" fmla="*/ 46 h 90"/>
                <a:gd name="T4" fmla="*/ 45 w 89"/>
                <a:gd name="T5" fmla="*/ 90 h 90"/>
                <a:gd name="T6" fmla="*/ 86 w 89"/>
                <a:gd name="T7" fmla="*/ 63 h 90"/>
                <a:gd name="T8" fmla="*/ 69 w 89"/>
                <a:gd name="T9" fmla="*/ 58 h 90"/>
                <a:gd name="T10" fmla="*/ 50 w 89"/>
                <a:gd name="T11" fmla="*/ 72 h 90"/>
                <a:gd name="T12" fmla="*/ 22 w 89"/>
                <a:gd name="T13" fmla="*/ 59 h 90"/>
                <a:gd name="T14" fmla="*/ 89 w 89"/>
                <a:gd name="T15" fmla="*/ 41 h 90"/>
                <a:gd name="T16" fmla="*/ 44 w 89"/>
                <a:gd name="T17" fmla="*/ 1 h 90"/>
                <a:gd name="T18" fmla="*/ 19 w 89"/>
                <a:gd name="T19" fmla="*/ 44 h 90"/>
                <a:gd name="T20" fmla="*/ 36 w 89"/>
                <a:gd name="T21" fmla="*/ 19 h 90"/>
                <a:gd name="T22" fmla="*/ 67 w 89"/>
                <a:gd name="T23" fmla="*/ 31 h 90"/>
                <a:gd name="T24" fmla="*/ 19 w 89"/>
                <a:gd name="T25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90">
                  <a:moveTo>
                    <a:pt x="44" y="1"/>
                  </a:moveTo>
                  <a:cubicBezTo>
                    <a:pt x="20" y="2"/>
                    <a:pt x="0" y="20"/>
                    <a:pt x="0" y="46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62" y="90"/>
                    <a:pt x="79" y="80"/>
                    <a:pt x="86" y="63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6" y="65"/>
                    <a:pt x="58" y="71"/>
                    <a:pt x="50" y="72"/>
                  </a:cubicBezTo>
                  <a:cubicBezTo>
                    <a:pt x="38" y="75"/>
                    <a:pt x="26" y="67"/>
                    <a:pt x="22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24"/>
                    <a:pt x="72" y="0"/>
                    <a:pt x="44" y="1"/>
                  </a:cubicBezTo>
                  <a:close/>
                  <a:moveTo>
                    <a:pt x="19" y="44"/>
                  </a:moveTo>
                  <a:cubicBezTo>
                    <a:pt x="19" y="34"/>
                    <a:pt x="24" y="24"/>
                    <a:pt x="36" y="19"/>
                  </a:cubicBezTo>
                  <a:cubicBezTo>
                    <a:pt x="50" y="14"/>
                    <a:pt x="62" y="21"/>
                    <a:pt x="67" y="31"/>
                  </a:cubicBezTo>
                  <a:lnTo>
                    <a:pt x="19" y="44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10292028" y="6239252"/>
              <a:ext cx="166688" cy="333375"/>
            </a:xfrm>
            <a:custGeom>
              <a:avLst/>
              <a:gdLst>
                <a:gd name="T0" fmla="*/ 44 w 44"/>
                <a:gd name="T1" fmla="*/ 18 h 88"/>
                <a:gd name="T2" fmla="*/ 44 w 44"/>
                <a:gd name="T3" fmla="*/ 0 h 88"/>
                <a:gd name="T4" fmla="*/ 19 w 44"/>
                <a:gd name="T5" fmla="*/ 13 h 88"/>
                <a:gd name="T6" fmla="*/ 19 w 44"/>
                <a:gd name="T7" fmla="*/ 3 h 88"/>
                <a:gd name="T8" fmla="*/ 0 w 44"/>
                <a:gd name="T9" fmla="*/ 3 h 88"/>
                <a:gd name="T10" fmla="*/ 0 w 44"/>
                <a:gd name="T11" fmla="*/ 44 h 88"/>
                <a:gd name="T12" fmla="*/ 0 w 44"/>
                <a:gd name="T13" fmla="*/ 88 h 88"/>
                <a:gd name="T14" fmla="*/ 20 w 44"/>
                <a:gd name="T15" fmla="*/ 88 h 88"/>
                <a:gd name="T16" fmla="*/ 20 w 44"/>
                <a:gd name="T17" fmla="*/ 46 h 88"/>
                <a:gd name="T18" fmla="*/ 44 w 44"/>
                <a:gd name="T19" fmla="*/ 1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88">
                  <a:moveTo>
                    <a:pt x="44" y="18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8" y="0"/>
                    <a:pt x="22" y="8"/>
                    <a:pt x="19" y="1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62"/>
                    <a:pt x="20" y="62"/>
                    <a:pt x="20" y="46"/>
                  </a:cubicBezTo>
                  <a:cubicBezTo>
                    <a:pt x="20" y="26"/>
                    <a:pt x="31" y="19"/>
                    <a:pt x="44" y="18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9501453" y="6182102"/>
              <a:ext cx="369888" cy="390525"/>
            </a:xfrm>
            <a:custGeom>
              <a:avLst/>
              <a:gdLst>
                <a:gd name="T0" fmla="*/ 185 w 233"/>
                <a:gd name="T1" fmla="*/ 165 h 246"/>
                <a:gd name="T2" fmla="*/ 48 w 233"/>
                <a:gd name="T3" fmla="*/ 0 h 246"/>
                <a:gd name="T4" fmla="*/ 0 w 233"/>
                <a:gd name="T5" fmla="*/ 0 h 246"/>
                <a:gd name="T6" fmla="*/ 0 w 233"/>
                <a:gd name="T7" fmla="*/ 246 h 246"/>
                <a:gd name="T8" fmla="*/ 50 w 233"/>
                <a:gd name="T9" fmla="*/ 246 h 246"/>
                <a:gd name="T10" fmla="*/ 50 w 233"/>
                <a:gd name="T11" fmla="*/ 81 h 246"/>
                <a:gd name="T12" fmla="*/ 190 w 233"/>
                <a:gd name="T13" fmla="*/ 246 h 246"/>
                <a:gd name="T14" fmla="*/ 233 w 233"/>
                <a:gd name="T15" fmla="*/ 246 h 246"/>
                <a:gd name="T16" fmla="*/ 233 w 233"/>
                <a:gd name="T17" fmla="*/ 0 h 246"/>
                <a:gd name="T18" fmla="*/ 185 w 233"/>
                <a:gd name="T19" fmla="*/ 0 h 246"/>
                <a:gd name="T20" fmla="*/ 185 w 233"/>
                <a:gd name="T21" fmla="*/ 16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46">
                  <a:moveTo>
                    <a:pt x="185" y="165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50" y="246"/>
                  </a:lnTo>
                  <a:lnTo>
                    <a:pt x="50" y="81"/>
                  </a:lnTo>
                  <a:lnTo>
                    <a:pt x="190" y="246"/>
                  </a:lnTo>
                  <a:lnTo>
                    <a:pt x="233" y="246"/>
                  </a:lnTo>
                  <a:lnTo>
                    <a:pt x="233" y="0"/>
                  </a:lnTo>
                  <a:lnTo>
                    <a:pt x="185" y="0"/>
                  </a:lnTo>
                  <a:lnTo>
                    <a:pt x="185" y="165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10461891" y="6148765"/>
              <a:ext cx="342900" cy="427037"/>
            </a:xfrm>
            <a:custGeom>
              <a:avLst/>
              <a:gdLst>
                <a:gd name="T0" fmla="*/ 91 w 91"/>
                <a:gd name="T1" fmla="*/ 0 h 113"/>
                <a:gd name="T2" fmla="*/ 73 w 91"/>
                <a:gd name="T3" fmla="*/ 0 h 113"/>
                <a:gd name="T4" fmla="*/ 73 w 91"/>
                <a:gd name="T5" fmla="*/ 34 h 113"/>
                <a:gd name="T6" fmla="*/ 43 w 91"/>
                <a:gd name="T7" fmla="*/ 24 h 113"/>
                <a:gd name="T8" fmla="*/ 2 w 91"/>
                <a:gd name="T9" fmla="*/ 66 h 113"/>
                <a:gd name="T10" fmla="*/ 46 w 91"/>
                <a:gd name="T11" fmla="*/ 113 h 113"/>
                <a:gd name="T12" fmla="*/ 74 w 91"/>
                <a:gd name="T13" fmla="*/ 101 h 113"/>
                <a:gd name="T14" fmla="*/ 74 w 91"/>
                <a:gd name="T15" fmla="*/ 112 h 113"/>
                <a:gd name="T16" fmla="*/ 91 w 91"/>
                <a:gd name="T17" fmla="*/ 112 h 113"/>
                <a:gd name="T18" fmla="*/ 91 w 91"/>
                <a:gd name="T19" fmla="*/ 69 h 113"/>
                <a:gd name="T20" fmla="*/ 91 w 91"/>
                <a:gd name="T21" fmla="*/ 69 h 113"/>
                <a:gd name="T22" fmla="*/ 91 w 91"/>
                <a:gd name="T23" fmla="*/ 68 h 113"/>
                <a:gd name="T24" fmla="*/ 91 w 91"/>
                <a:gd name="T25" fmla="*/ 0 h 113"/>
                <a:gd name="T26" fmla="*/ 72 w 91"/>
                <a:gd name="T27" fmla="*/ 70 h 113"/>
                <a:gd name="T28" fmla="*/ 43 w 91"/>
                <a:gd name="T29" fmla="*/ 94 h 113"/>
                <a:gd name="T30" fmla="*/ 21 w 91"/>
                <a:gd name="T31" fmla="*/ 72 h 113"/>
                <a:gd name="T32" fmla="*/ 46 w 91"/>
                <a:gd name="T33" fmla="*/ 43 h 113"/>
                <a:gd name="T34" fmla="*/ 72 w 91"/>
                <a:gd name="T35" fmla="*/ 67 h 113"/>
                <a:gd name="T36" fmla="*/ 72 w 91"/>
                <a:gd name="T37" fmla="*/ 7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113">
                  <a:moveTo>
                    <a:pt x="91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8" y="28"/>
                    <a:pt x="55" y="23"/>
                    <a:pt x="43" y="24"/>
                  </a:cubicBezTo>
                  <a:cubicBezTo>
                    <a:pt x="21" y="26"/>
                    <a:pt x="3" y="44"/>
                    <a:pt x="2" y="66"/>
                  </a:cubicBezTo>
                  <a:cubicBezTo>
                    <a:pt x="0" y="92"/>
                    <a:pt x="21" y="113"/>
                    <a:pt x="46" y="113"/>
                  </a:cubicBezTo>
                  <a:cubicBezTo>
                    <a:pt x="56" y="113"/>
                    <a:pt x="69" y="109"/>
                    <a:pt x="74" y="10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68"/>
                    <a:pt x="91" y="68"/>
                    <a:pt x="91" y="68"/>
                  </a:cubicBezTo>
                  <a:lnTo>
                    <a:pt x="91" y="0"/>
                  </a:lnTo>
                  <a:close/>
                  <a:moveTo>
                    <a:pt x="72" y="70"/>
                  </a:moveTo>
                  <a:cubicBezTo>
                    <a:pt x="71" y="85"/>
                    <a:pt x="58" y="96"/>
                    <a:pt x="43" y="94"/>
                  </a:cubicBezTo>
                  <a:cubicBezTo>
                    <a:pt x="32" y="93"/>
                    <a:pt x="22" y="83"/>
                    <a:pt x="21" y="72"/>
                  </a:cubicBezTo>
                  <a:cubicBezTo>
                    <a:pt x="19" y="56"/>
                    <a:pt x="31" y="43"/>
                    <a:pt x="46" y="43"/>
                  </a:cubicBezTo>
                  <a:cubicBezTo>
                    <a:pt x="60" y="43"/>
                    <a:pt x="71" y="54"/>
                    <a:pt x="72" y="67"/>
                  </a:cubicBezTo>
                  <a:lnTo>
                    <a:pt x="72" y="70"/>
                  </a:ln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9912616" y="6239252"/>
              <a:ext cx="338138" cy="336550"/>
            </a:xfrm>
            <a:custGeom>
              <a:avLst/>
              <a:gdLst>
                <a:gd name="T0" fmla="*/ 45 w 90"/>
                <a:gd name="T1" fmla="*/ 0 h 89"/>
                <a:gd name="T2" fmla="*/ 0 w 90"/>
                <a:gd name="T3" fmla="*/ 45 h 89"/>
                <a:gd name="T4" fmla="*/ 45 w 90"/>
                <a:gd name="T5" fmla="*/ 89 h 89"/>
                <a:gd name="T6" fmla="*/ 90 w 90"/>
                <a:gd name="T7" fmla="*/ 45 h 89"/>
                <a:gd name="T8" fmla="*/ 45 w 90"/>
                <a:gd name="T9" fmla="*/ 0 h 89"/>
                <a:gd name="T10" fmla="*/ 45 w 90"/>
                <a:gd name="T11" fmla="*/ 70 h 89"/>
                <a:gd name="T12" fmla="*/ 19 w 90"/>
                <a:gd name="T13" fmla="*/ 45 h 89"/>
                <a:gd name="T14" fmla="*/ 45 w 90"/>
                <a:gd name="T15" fmla="*/ 19 h 89"/>
                <a:gd name="T16" fmla="*/ 71 w 90"/>
                <a:gd name="T17" fmla="*/ 45 h 89"/>
                <a:gd name="T18" fmla="*/ 45 w 90"/>
                <a:gd name="T19" fmla="*/ 7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89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69"/>
                    <a:pt x="20" y="89"/>
                    <a:pt x="45" y="89"/>
                  </a:cubicBezTo>
                  <a:cubicBezTo>
                    <a:pt x="70" y="89"/>
                    <a:pt x="90" y="69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70"/>
                  </a:moveTo>
                  <a:cubicBezTo>
                    <a:pt x="31" y="70"/>
                    <a:pt x="19" y="59"/>
                    <a:pt x="19" y="45"/>
                  </a:cubicBezTo>
                  <a:cubicBezTo>
                    <a:pt x="19" y="30"/>
                    <a:pt x="31" y="19"/>
                    <a:pt x="45" y="19"/>
                  </a:cubicBezTo>
                  <a:cubicBezTo>
                    <a:pt x="59" y="19"/>
                    <a:pt x="71" y="30"/>
                    <a:pt x="71" y="45"/>
                  </a:cubicBezTo>
                  <a:cubicBezTo>
                    <a:pt x="71" y="59"/>
                    <a:pt x="59" y="70"/>
                    <a:pt x="45" y="70"/>
                  </a:cubicBezTo>
                  <a:close/>
                </a:path>
              </a:pathLst>
            </a:custGeom>
            <a:solidFill>
              <a:srgbClr val="000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72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0900" y="741291"/>
            <a:ext cx="6502922" cy="1130431"/>
            <a:chOff x="400900" y="741291"/>
            <a:chExt cx="6502922" cy="1130431"/>
          </a:xfrm>
        </p:grpSpPr>
        <p:sp>
          <p:nvSpPr>
            <p:cNvPr id="17" name="Rectangle 16"/>
            <p:cNvSpPr/>
            <p:nvPr/>
          </p:nvSpPr>
          <p:spPr>
            <a:xfrm>
              <a:off x="2352056" y="741291"/>
              <a:ext cx="4551766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>
                  <a:solidFill>
                    <a:srgbClr val="FFFFFF"/>
                  </a:solidFill>
                  <a:cs typeface="MV Boli" panose="02000500030200090000" pitchFamily="2" charset="0"/>
                </a:rPr>
                <a:t>Amine Boudali</a:t>
              </a:r>
              <a:br>
                <a:rPr lang="en-GB" dirty="0">
                  <a:solidFill>
                    <a:srgbClr val="FFFFFF"/>
                  </a:solidFill>
                  <a:cs typeface="MV Boli" panose="02000500030200090000" pitchFamily="2" charset="0"/>
                </a:rPr>
              </a:br>
              <a:r>
                <a:rPr lang="en-GB" sz="1400" dirty="0">
                  <a:solidFill>
                    <a:srgbClr val="FFFFFF"/>
                  </a:solidFill>
                  <a:cs typeface="MV Boli" panose="02000500030200090000" pitchFamily="2" charset="0"/>
                </a:rPr>
                <a:t>Nordea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FFFFFF"/>
                  </a:solidFill>
                  <a:cs typeface="MV Boli" panose="02000500030200090000" pitchFamily="2" charset="0"/>
                </a:rPr>
                <a:t>Delivery Lead of CBP platform stream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892" y="924663"/>
              <a:ext cx="762393" cy="762393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</p:spPr>
        </p:pic>
        <p:sp>
          <p:nvSpPr>
            <p:cNvPr id="31" name="Rectangle 30"/>
            <p:cNvSpPr/>
            <p:nvPr/>
          </p:nvSpPr>
          <p:spPr>
            <a:xfrm>
              <a:off x="2713468" y="1541510"/>
              <a:ext cx="34939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FFFFFF"/>
                  </a:solidFill>
                  <a:cs typeface="MV Boli" panose="02000500030200090000" pitchFamily="2" charset="0"/>
                </a:rPr>
                <a:t>amine.boudali@nordea.com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53205" y="1502390"/>
              <a:ext cx="4174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>
                  <a:solidFill>
                    <a:srgbClr val="FFFFFF"/>
                  </a:solidFill>
                  <a:sym typeface="Wingdings"/>
                </a:rPr>
                <a:t></a:t>
              </a:r>
              <a:endParaRPr lang="en-GB" b="1" dirty="0">
                <a:solidFill>
                  <a:srgbClr val="FFFFFF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00900" y="741291"/>
              <a:ext cx="6061084" cy="1038152"/>
              <a:chOff x="296018" y="436996"/>
              <a:chExt cx="6061084" cy="1038152"/>
            </a:xfrm>
          </p:grpSpPr>
          <p:sp>
            <p:nvSpPr>
              <p:cNvPr id="2" name="Arrow: Chevron 1"/>
              <p:cNvSpPr/>
              <p:nvPr/>
            </p:nvSpPr>
            <p:spPr>
              <a:xfrm>
                <a:off x="5694494" y="459153"/>
                <a:ext cx="662608" cy="1015995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hevron 14"/>
              <p:cNvSpPr/>
              <p:nvPr/>
            </p:nvSpPr>
            <p:spPr>
              <a:xfrm flipH="1">
                <a:off x="296018" y="436996"/>
                <a:ext cx="662608" cy="1015995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Chevron 20"/>
              <p:cNvSpPr/>
              <p:nvPr/>
            </p:nvSpPr>
            <p:spPr>
              <a:xfrm flipH="1">
                <a:off x="690192" y="761836"/>
                <a:ext cx="238901" cy="366313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Arrow: Chevron 21"/>
              <p:cNvSpPr/>
              <p:nvPr/>
            </p:nvSpPr>
            <p:spPr>
              <a:xfrm>
                <a:off x="5760571" y="775088"/>
                <a:ext cx="238901" cy="366313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Straight Connector 5"/>
            <p:cNvCxnSpPr/>
            <p:nvPr/>
          </p:nvCxnSpPr>
          <p:spPr>
            <a:xfrm>
              <a:off x="2178601" y="956456"/>
              <a:ext cx="0" cy="7389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444821" y="2833104"/>
            <a:ext cx="6270463" cy="1446423"/>
            <a:chOff x="2444821" y="2833104"/>
            <a:chExt cx="6270463" cy="1446423"/>
          </a:xfrm>
        </p:grpSpPr>
        <p:sp>
          <p:nvSpPr>
            <p:cNvPr id="14" name="Rectangle 13"/>
            <p:cNvSpPr/>
            <p:nvPr/>
          </p:nvSpPr>
          <p:spPr>
            <a:xfrm>
              <a:off x="3299791" y="2833104"/>
              <a:ext cx="5415493" cy="8924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399" b="1" dirty="0">
                  <a:solidFill>
                    <a:srgbClr val="FFFFFF"/>
                  </a:solidFill>
                  <a:cs typeface="MV Boli" panose="02000500030200090000" pitchFamily="2" charset="0"/>
                </a:rPr>
                <a:t>Jose Quaresma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FFFFFF"/>
                  </a:solidFill>
                  <a:cs typeface="MV Boli" panose="02000500030200090000" pitchFamily="2" charset="0"/>
                </a:rPr>
                <a:t>Accenture Denmark DevOps Lead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 err="1">
                  <a:solidFill>
                    <a:srgbClr val="FFFFFF"/>
                  </a:solidFill>
                  <a:cs typeface="MV Boli" panose="02000500030200090000" pitchFamily="2" charset="0"/>
                </a:rPr>
                <a:t>dPaaS</a:t>
              </a:r>
              <a:r>
                <a:rPr lang="en-GB" sz="1400" dirty="0">
                  <a:solidFill>
                    <a:srgbClr val="FFFFFF"/>
                  </a:solidFill>
                  <a:cs typeface="MV Boli" panose="02000500030200090000" pitchFamily="2" charset="0"/>
                </a:rPr>
                <a:t> platform owner in CBP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99791" y="3663973"/>
              <a:ext cx="4174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>
                  <a:solidFill>
                    <a:srgbClr val="FFFFFF"/>
                  </a:solidFill>
                  <a:sym typeface="Wingdings"/>
                </a:rPr>
                <a:t></a:t>
              </a:r>
              <a:endParaRPr lang="en-GB" b="1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5801" y="3186696"/>
              <a:ext cx="847907" cy="847907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/>
          </p:spPr>
        </p:pic>
        <p:sp>
          <p:nvSpPr>
            <p:cNvPr id="29" name="Rectangle 28"/>
            <p:cNvSpPr/>
            <p:nvPr/>
          </p:nvSpPr>
          <p:spPr>
            <a:xfrm>
              <a:off x="3669907" y="3663973"/>
              <a:ext cx="34939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FFFFFF"/>
                  </a:solidFill>
                  <a:cs typeface="MV Boli" panose="02000500030200090000" pitchFamily="2" charset="0"/>
                </a:rPr>
                <a:t>jose.quaresma@accenture.com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669907" y="3971750"/>
              <a:ext cx="18584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>
                  <a:solidFill>
                    <a:srgbClr val="FFFFFF"/>
                  </a:solidFill>
                  <a:cs typeface="MV Boli" panose="02000500030200090000" pitchFamily="2" charset="0"/>
                </a:rPr>
                <a:t>@</a:t>
              </a:r>
              <a:r>
                <a:rPr lang="en-GB" sz="1400" dirty="0" err="1">
                  <a:solidFill>
                    <a:srgbClr val="FFFFFF"/>
                  </a:solidFill>
                  <a:cs typeface="MV Boli" panose="02000500030200090000" pitchFamily="2" charset="0"/>
                </a:rPr>
                <a:t>josequaresma</a:t>
              </a:r>
              <a:endParaRPr lang="en-GB" sz="1400" dirty="0">
                <a:solidFill>
                  <a:srgbClr val="FFFFFF"/>
                </a:solidFill>
                <a:cs typeface="MV Boli" panose="02000500030200090000" pitchFamily="2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444821" y="3057001"/>
              <a:ext cx="6206856" cy="1038152"/>
              <a:chOff x="150246" y="436996"/>
              <a:chExt cx="6206856" cy="1038152"/>
            </a:xfrm>
          </p:grpSpPr>
          <p:sp>
            <p:nvSpPr>
              <p:cNvPr id="24" name="Arrow: Chevron 23"/>
              <p:cNvSpPr/>
              <p:nvPr/>
            </p:nvSpPr>
            <p:spPr>
              <a:xfrm>
                <a:off x="5694494" y="459153"/>
                <a:ext cx="662608" cy="1015995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Arrow: Chevron 24"/>
              <p:cNvSpPr/>
              <p:nvPr/>
            </p:nvSpPr>
            <p:spPr>
              <a:xfrm flipH="1">
                <a:off x="150246" y="436996"/>
                <a:ext cx="662608" cy="1015995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Arrow: Chevron 25"/>
              <p:cNvSpPr/>
              <p:nvPr/>
            </p:nvSpPr>
            <p:spPr>
              <a:xfrm flipH="1">
                <a:off x="544420" y="761836"/>
                <a:ext cx="238901" cy="366313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Arrow: Chevron 26"/>
              <p:cNvSpPr/>
              <p:nvPr/>
            </p:nvSpPr>
            <p:spPr>
              <a:xfrm>
                <a:off x="5760571" y="775088"/>
                <a:ext cx="238901" cy="366313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6639093" y="3279316"/>
              <a:ext cx="0" cy="7389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80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 – Nordea – </a:t>
            </a:r>
            <a:br>
              <a:rPr lang="en-GB" dirty="0">
                <a:latin typeface="Arial Black" panose="020B0A04020102020204" pitchFamily="34" charset="0"/>
              </a:rPr>
            </a:br>
            <a:r>
              <a:rPr lang="en-GB" dirty="0">
                <a:latin typeface="Arial Black" panose="020B0A04020102020204" pitchFamily="34" charset="0"/>
              </a:rPr>
              <a:t>The largest financial services group in the Nordics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18" y="1586538"/>
            <a:ext cx="3515064" cy="13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734059" y="1105938"/>
            <a:ext cx="719982" cy="853929"/>
            <a:chOff x="2420112" y="1914058"/>
            <a:chExt cx="1467765" cy="1740833"/>
          </a:xfrm>
        </p:grpSpPr>
        <p:sp>
          <p:nvSpPr>
            <p:cNvPr id="12" name="Freeform 103"/>
            <p:cNvSpPr>
              <a:spLocks/>
            </p:cNvSpPr>
            <p:nvPr/>
          </p:nvSpPr>
          <p:spPr bwMode="auto">
            <a:xfrm>
              <a:off x="2515687" y="3422780"/>
              <a:ext cx="184326" cy="232111"/>
            </a:xfrm>
            <a:custGeom>
              <a:avLst/>
              <a:gdLst>
                <a:gd name="T0" fmla="*/ 11 w 54"/>
                <a:gd name="T1" fmla="*/ 63 h 68"/>
                <a:gd name="T2" fmla="*/ 17 w 54"/>
                <a:gd name="T3" fmla="*/ 65 h 68"/>
                <a:gd name="T4" fmla="*/ 20 w 54"/>
                <a:gd name="T5" fmla="*/ 68 h 68"/>
                <a:gd name="T6" fmla="*/ 25 w 54"/>
                <a:gd name="T7" fmla="*/ 65 h 68"/>
                <a:gd name="T8" fmla="*/ 20 w 54"/>
                <a:gd name="T9" fmla="*/ 60 h 68"/>
                <a:gd name="T10" fmla="*/ 27 w 54"/>
                <a:gd name="T11" fmla="*/ 57 h 68"/>
                <a:gd name="T12" fmla="*/ 24 w 54"/>
                <a:gd name="T13" fmla="*/ 53 h 68"/>
                <a:gd name="T14" fmla="*/ 27 w 54"/>
                <a:gd name="T15" fmla="*/ 47 h 68"/>
                <a:gd name="T16" fmla="*/ 32 w 54"/>
                <a:gd name="T17" fmla="*/ 42 h 68"/>
                <a:gd name="T18" fmla="*/ 36 w 54"/>
                <a:gd name="T19" fmla="*/ 40 h 68"/>
                <a:gd name="T20" fmla="*/ 42 w 54"/>
                <a:gd name="T21" fmla="*/ 35 h 68"/>
                <a:gd name="T22" fmla="*/ 45 w 54"/>
                <a:gd name="T23" fmla="*/ 30 h 68"/>
                <a:gd name="T24" fmla="*/ 43 w 54"/>
                <a:gd name="T25" fmla="*/ 27 h 68"/>
                <a:gd name="T26" fmla="*/ 44 w 54"/>
                <a:gd name="T27" fmla="*/ 24 h 68"/>
                <a:gd name="T28" fmla="*/ 47 w 54"/>
                <a:gd name="T29" fmla="*/ 24 h 68"/>
                <a:gd name="T30" fmla="*/ 49 w 54"/>
                <a:gd name="T31" fmla="*/ 27 h 68"/>
                <a:gd name="T32" fmla="*/ 53 w 54"/>
                <a:gd name="T33" fmla="*/ 24 h 68"/>
                <a:gd name="T34" fmla="*/ 54 w 54"/>
                <a:gd name="T35" fmla="*/ 18 h 68"/>
                <a:gd name="T36" fmla="*/ 49 w 54"/>
                <a:gd name="T37" fmla="*/ 15 h 68"/>
                <a:gd name="T38" fmla="*/ 46 w 54"/>
                <a:gd name="T39" fmla="*/ 15 h 68"/>
                <a:gd name="T40" fmla="*/ 45 w 54"/>
                <a:gd name="T41" fmla="*/ 14 h 68"/>
                <a:gd name="T42" fmla="*/ 45 w 54"/>
                <a:gd name="T43" fmla="*/ 12 h 68"/>
                <a:gd name="T44" fmla="*/ 42 w 54"/>
                <a:gd name="T45" fmla="*/ 11 h 68"/>
                <a:gd name="T46" fmla="*/ 43 w 54"/>
                <a:gd name="T47" fmla="*/ 8 h 68"/>
                <a:gd name="T48" fmla="*/ 48 w 54"/>
                <a:gd name="T49" fmla="*/ 6 h 68"/>
                <a:gd name="T50" fmla="*/ 45 w 54"/>
                <a:gd name="T51" fmla="*/ 0 h 68"/>
                <a:gd name="T52" fmla="*/ 41 w 54"/>
                <a:gd name="T53" fmla="*/ 0 h 68"/>
                <a:gd name="T54" fmla="*/ 39 w 54"/>
                <a:gd name="T55" fmla="*/ 3 h 68"/>
                <a:gd name="T56" fmla="*/ 36 w 54"/>
                <a:gd name="T57" fmla="*/ 4 h 68"/>
                <a:gd name="T58" fmla="*/ 29 w 54"/>
                <a:gd name="T59" fmla="*/ 4 h 68"/>
                <a:gd name="T60" fmla="*/ 27 w 54"/>
                <a:gd name="T61" fmla="*/ 6 h 68"/>
                <a:gd name="T62" fmla="*/ 30 w 54"/>
                <a:gd name="T63" fmla="*/ 15 h 68"/>
                <a:gd name="T64" fmla="*/ 28 w 54"/>
                <a:gd name="T65" fmla="*/ 10 h 68"/>
                <a:gd name="T66" fmla="*/ 24 w 54"/>
                <a:gd name="T67" fmla="*/ 12 h 68"/>
                <a:gd name="T68" fmla="*/ 20 w 54"/>
                <a:gd name="T69" fmla="*/ 7 h 68"/>
                <a:gd name="T70" fmla="*/ 18 w 54"/>
                <a:gd name="T71" fmla="*/ 9 h 68"/>
                <a:gd name="T72" fmla="*/ 18 w 54"/>
                <a:gd name="T73" fmla="*/ 12 h 68"/>
                <a:gd name="T74" fmla="*/ 15 w 54"/>
                <a:gd name="T75" fmla="*/ 13 h 68"/>
                <a:gd name="T76" fmla="*/ 15 w 54"/>
                <a:gd name="T77" fmla="*/ 13 h 68"/>
                <a:gd name="T78" fmla="*/ 12 w 54"/>
                <a:gd name="T79" fmla="*/ 10 h 68"/>
                <a:gd name="T80" fmla="*/ 9 w 54"/>
                <a:gd name="T81" fmla="*/ 7 h 68"/>
                <a:gd name="T82" fmla="*/ 7 w 54"/>
                <a:gd name="T83" fmla="*/ 7 h 68"/>
                <a:gd name="T84" fmla="*/ 3 w 54"/>
                <a:gd name="T85" fmla="*/ 14 h 68"/>
                <a:gd name="T86" fmla="*/ 3 w 54"/>
                <a:gd name="T87" fmla="*/ 34 h 68"/>
                <a:gd name="T88" fmla="*/ 0 w 54"/>
                <a:gd name="T89" fmla="*/ 38 h 68"/>
                <a:gd name="T90" fmla="*/ 6 w 54"/>
                <a:gd name="T91" fmla="*/ 44 h 68"/>
                <a:gd name="T92" fmla="*/ 9 w 54"/>
                <a:gd name="T93" fmla="*/ 50 h 68"/>
                <a:gd name="T94" fmla="*/ 10 w 54"/>
                <a:gd name="T95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" h="68">
                  <a:moveTo>
                    <a:pt x="9" y="63"/>
                  </a:moveTo>
                  <a:lnTo>
                    <a:pt x="9" y="63"/>
                  </a:lnTo>
                  <a:lnTo>
                    <a:pt x="11" y="63"/>
                  </a:lnTo>
                  <a:lnTo>
                    <a:pt x="13" y="64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21" y="66"/>
                  </a:lnTo>
                  <a:lnTo>
                    <a:pt x="22" y="66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3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4" y="54"/>
                  </a:lnTo>
                  <a:lnTo>
                    <a:pt x="24" y="53"/>
                  </a:lnTo>
                  <a:lnTo>
                    <a:pt x="27" y="50"/>
                  </a:lnTo>
                  <a:lnTo>
                    <a:pt x="27" y="50"/>
                  </a:lnTo>
                  <a:lnTo>
                    <a:pt x="27" y="47"/>
                  </a:lnTo>
                  <a:lnTo>
                    <a:pt x="27" y="45"/>
                  </a:lnTo>
                  <a:lnTo>
                    <a:pt x="27" y="45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5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4" y="29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43" y="26"/>
                  </a:lnTo>
                  <a:lnTo>
                    <a:pt x="44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7" y="24"/>
                  </a:lnTo>
                  <a:lnTo>
                    <a:pt x="48" y="25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51" y="26"/>
                  </a:lnTo>
                  <a:lnTo>
                    <a:pt x="53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1" y="16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7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4" y="12"/>
                  </a:lnTo>
                  <a:lnTo>
                    <a:pt x="43" y="12"/>
                  </a:lnTo>
                  <a:lnTo>
                    <a:pt x="42" y="11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3" y="8"/>
                  </a:lnTo>
                  <a:lnTo>
                    <a:pt x="45" y="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7" y="5"/>
                  </a:lnTo>
                  <a:lnTo>
                    <a:pt x="46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9" y="3"/>
                  </a:lnTo>
                  <a:lnTo>
                    <a:pt x="39" y="3"/>
                  </a:lnTo>
                  <a:lnTo>
                    <a:pt x="39" y="3"/>
                  </a:lnTo>
                  <a:lnTo>
                    <a:pt x="36" y="4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29" y="4"/>
                  </a:lnTo>
                  <a:lnTo>
                    <a:pt x="28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10"/>
                  </a:lnTo>
                  <a:lnTo>
                    <a:pt x="26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2" y="6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3"/>
                  </a:lnTo>
                  <a:lnTo>
                    <a:pt x="14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5" y="9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20"/>
                  </a:lnTo>
                  <a:lnTo>
                    <a:pt x="4" y="27"/>
                  </a:lnTo>
                  <a:lnTo>
                    <a:pt x="3" y="34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10" y="53"/>
                  </a:lnTo>
                  <a:lnTo>
                    <a:pt x="10" y="57"/>
                  </a:lnTo>
                  <a:lnTo>
                    <a:pt x="9" y="65"/>
                  </a:lnTo>
                  <a:lnTo>
                    <a:pt x="9" y="63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Freeform 104"/>
            <p:cNvSpPr>
              <a:spLocks/>
            </p:cNvSpPr>
            <p:nvPr/>
          </p:nvSpPr>
          <p:spPr bwMode="auto">
            <a:xfrm>
              <a:off x="2515687" y="3422780"/>
              <a:ext cx="184326" cy="232111"/>
            </a:xfrm>
            <a:custGeom>
              <a:avLst/>
              <a:gdLst>
                <a:gd name="T0" fmla="*/ 11 w 54"/>
                <a:gd name="T1" fmla="*/ 63 h 68"/>
                <a:gd name="T2" fmla="*/ 17 w 54"/>
                <a:gd name="T3" fmla="*/ 65 h 68"/>
                <a:gd name="T4" fmla="*/ 20 w 54"/>
                <a:gd name="T5" fmla="*/ 68 h 68"/>
                <a:gd name="T6" fmla="*/ 25 w 54"/>
                <a:gd name="T7" fmla="*/ 65 h 68"/>
                <a:gd name="T8" fmla="*/ 20 w 54"/>
                <a:gd name="T9" fmla="*/ 60 h 68"/>
                <a:gd name="T10" fmla="*/ 27 w 54"/>
                <a:gd name="T11" fmla="*/ 57 h 68"/>
                <a:gd name="T12" fmla="*/ 24 w 54"/>
                <a:gd name="T13" fmla="*/ 53 h 68"/>
                <a:gd name="T14" fmla="*/ 27 w 54"/>
                <a:gd name="T15" fmla="*/ 47 h 68"/>
                <a:gd name="T16" fmla="*/ 32 w 54"/>
                <a:gd name="T17" fmla="*/ 42 h 68"/>
                <a:gd name="T18" fmla="*/ 36 w 54"/>
                <a:gd name="T19" fmla="*/ 40 h 68"/>
                <a:gd name="T20" fmla="*/ 42 w 54"/>
                <a:gd name="T21" fmla="*/ 35 h 68"/>
                <a:gd name="T22" fmla="*/ 45 w 54"/>
                <a:gd name="T23" fmla="*/ 30 h 68"/>
                <a:gd name="T24" fmla="*/ 43 w 54"/>
                <a:gd name="T25" fmla="*/ 27 h 68"/>
                <a:gd name="T26" fmla="*/ 44 w 54"/>
                <a:gd name="T27" fmla="*/ 24 h 68"/>
                <a:gd name="T28" fmla="*/ 47 w 54"/>
                <a:gd name="T29" fmla="*/ 24 h 68"/>
                <a:gd name="T30" fmla="*/ 49 w 54"/>
                <a:gd name="T31" fmla="*/ 27 h 68"/>
                <a:gd name="T32" fmla="*/ 53 w 54"/>
                <a:gd name="T33" fmla="*/ 24 h 68"/>
                <a:gd name="T34" fmla="*/ 54 w 54"/>
                <a:gd name="T35" fmla="*/ 18 h 68"/>
                <a:gd name="T36" fmla="*/ 49 w 54"/>
                <a:gd name="T37" fmla="*/ 15 h 68"/>
                <a:gd name="T38" fmla="*/ 46 w 54"/>
                <a:gd name="T39" fmla="*/ 15 h 68"/>
                <a:gd name="T40" fmla="*/ 45 w 54"/>
                <a:gd name="T41" fmla="*/ 14 h 68"/>
                <a:gd name="T42" fmla="*/ 45 w 54"/>
                <a:gd name="T43" fmla="*/ 12 h 68"/>
                <a:gd name="T44" fmla="*/ 42 w 54"/>
                <a:gd name="T45" fmla="*/ 11 h 68"/>
                <a:gd name="T46" fmla="*/ 43 w 54"/>
                <a:gd name="T47" fmla="*/ 8 h 68"/>
                <a:gd name="T48" fmla="*/ 48 w 54"/>
                <a:gd name="T49" fmla="*/ 6 h 68"/>
                <a:gd name="T50" fmla="*/ 45 w 54"/>
                <a:gd name="T51" fmla="*/ 0 h 68"/>
                <a:gd name="T52" fmla="*/ 41 w 54"/>
                <a:gd name="T53" fmla="*/ 0 h 68"/>
                <a:gd name="T54" fmla="*/ 39 w 54"/>
                <a:gd name="T55" fmla="*/ 3 h 68"/>
                <a:gd name="T56" fmla="*/ 36 w 54"/>
                <a:gd name="T57" fmla="*/ 4 h 68"/>
                <a:gd name="T58" fmla="*/ 29 w 54"/>
                <a:gd name="T59" fmla="*/ 4 h 68"/>
                <a:gd name="T60" fmla="*/ 27 w 54"/>
                <a:gd name="T61" fmla="*/ 6 h 68"/>
                <a:gd name="T62" fmla="*/ 30 w 54"/>
                <a:gd name="T63" fmla="*/ 15 h 68"/>
                <a:gd name="T64" fmla="*/ 28 w 54"/>
                <a:gd name="T65" fmla="*/ 10 h 68"/>
                <a:gd name="T66" fmla="*/ 24 w 54"/>
                <a:gd name="T67" fmla="*/ 12 h 68"/>
                <a:gd name="T68" fmla="*/ 20 w 54"/>
                <a:gd name="T69" fmla="*/ 7 h 68"/>
                <a:gd name="T70" fmla="*/ 18 w 54"/>
                <a:gd name="T71" fmla="*/ 9 h 68"/>
                <a:gd name="T72" fmla="*/ 18 w 54"/>
                <a:gd name="T73" fmla="*/ 12 h 68"/>
                <a:gd name="T74" fmla="*/ 15 w 54"/>
                <a:gd name="T75" fmla="*/ 13 h 68"/>
                <a:gd name="T76" fmla="*/ 15 w 54"/>
                <a:gd name="T77" fmla="*/ 13 h 68"/>
                <a:gd name="T78" fmla="*/ 12 w 54"/>
                <a:gd name="T79" fmla="*/ 10 h 68"/>
                <a:gd name="T80" fmla="*/ 9 w 54"/>
                <a:gd name="T81" fmla="*/ 7 h 68"/>
                <a:gd name="T82" fmla="*/ 7 w 54"/>
                <a:gd name="T83" fmla="*/ 7 h 68"/>
                <a:gd name="T84" fmla="*/ 3 w 54"/>
                <a:gd name="T85" fmla="*/ 14 h 68"/>
                <a:gd name="T86" fmla="*/ 3 w 54"/>
                <a:gd name="T87" fmla="*/ 34 h 68"/>
                <a:gd name="T88" fmla="*/ 0 w 54"/>
                <a:gd name="T89" fmla="*/ 38 h 68"/>
                <a:gd name="T90" fmla="*/ 6 w 54"/>
                <a:gd name="T91" fmla="*/ 44 h 68"/>
                <a:gd name="T92" fmla="*/ 9 w 54"/>
                <a:gd name="T93" fmla="*/ 50 h 68"/>
                <a:gd name="T94" fmla="*/ 10 w 54"/>
                <a:gd name="T95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4" h="68">
                  <a:moveTo>
                    <a:pt x="9" y="63"/>
                  </a:moveTo>
                  <a:lnTo>
                    <a:pt x="9" y="63"/>
                  </a:lnTo>
                  <a:lnTo>
                    <a:pt x="11" y="63"/>
                  </a:lnTo>
                  <a:lnTo>
                    <a:pt x="13" y="64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21" y="66"/>
                  </a:lnTo>
                  <a:lnTo>
                    <a:pt x="22" y="66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23" y="66"/>
                  </a:lnTo>
                  <a:lnTo>
                    <a:pt x="25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3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4" y="54"/>
                  </a:lnTo>
                  <a:lnTo>
                    <a:pt x="24" y="53"/>
                  </a:lnTo>
                  <a:lnTo>
                    <a:pt x="27" y="50"/>
                  </a:lnTo>
                  <a:lnTo>
                    <a:pt x="27" y="50"/>
                  </a:lnTo>
                  <a:lnTo>
                    <a:pt x="27" y="47"/>
                  </a:lnTo>
                  <a:lnTo>
                    <a:pt x="27" y="45"/>
                  </a:lnTo>
                  <a:lnTo>
                    <a:pt x="27" y="45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5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4" y="29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43" y="26"/>
                  </a:lnTo>
                  <a:lnTo>
                    <a:pt x="44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7" y="24"/>
                  </a:lnTo>
                  <a:lnTo>
                    <a:pt x="48" y="25"/>
                  </a:lnTo>
                  <a:lnTo>
                    <a:pt x="48" y="26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51" y="26"/>
                  </a:lnTo>
                  <a:lnTo>
                    <a:pt x="53" y="24"/>
                  </a:lnTo>
                  <a:lnTo>
                    <a:pt x="54" y="21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3" y="16"/>
                  </a:lnTo>
                  <a:lnTo>
                    <a:pt x="51" y="16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7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4" y="12"/>
                  </a:lnTo>
                  <a:lnTo>
                    <a:pt x="43" y="12"/>
                  </a:lnTo>
                  <a:lnTo>
                    <a:pt x="42" y="11"/>
                  </a:lnTo>
                  <a:lnTo>
                    <a:pt x="42" y="9"/>
                  </a:lnTo>
                  <a:lnTo>
                    <a:pt x="42" y="9"/>
                  </a:lnTo>
                  <a:lnTo>
                    <a:pt x="43" y="8"/>
                  </a:lnTo>
                  <a:lnTo>
                    <a:pt x="45" y="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7" y="5"/>
                  </a:lnTo>
                  <a:lnTo>
                    <a:pt x="46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9" y="3"/>
                  </a:lnTo>
                  <a:lnTo>
                    <a:pt x="39" y="3"/>
                  </a:lnTo>
                  <a:lnTo>
                    <a:pt x="39" y="3"/>
                  </a:lnTo>
                  <a:lnTo>
                    <a:pt x="36" y="4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29" y="4"/>
                  </a:lnTo>
                  <a:lnTo>
                    <a:pt x="28" y="5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10"/>
                  </a:lnTo>
                  <a:lnTo>
                    <a:pt x="26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3" y="7"/>
                  </a:lnTo>
                  <a:lnTo>
                    <a:pt x="22" y="6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3"/>
                  </a:lnTo>
                  <a:lnTo>
                    <a:pt x="14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8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5" y="9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20"/>
                  </a:lnTo>
                  <a:lnTo>
                    <a:pt x="4" y="27"/>
                  </a:lnTo>
                  <a:lnTo>
                    <a:pt x="3" y="34"/>
                  </a:lnTo>
                  <a:lnTo>
                    <a:pt x="2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8" y="46"/>
                  </a:lnTo>
                  <a:lnTo>
                    <a:pt x="9" y="50"/>
                  </a:lnTo>
                  <a:lnTo>
                    <a:pt x="9" y="50"/>
                  </a:lnTo>
                  <a:lnTo>
                    <a:pt x="10" y="53"/>
                  </a:lnTo>
                  <a:lnTo>
                    <a:pt x="10" y="57"/>
                  </a:lnTo>
                  <a:lnTo>
                    <a:pt x="9" y="65"/>
                  </a:lnTo>
                  <a:lnTo>
                    <a:pt x="9" y="63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" name="Freeform 105"/>
            <p:cNvSpPr>
              <a:spLocks/>
            </p:cNvSpPr>
            <p:nvPr/>
          </p:nvSpPr>
          <p:spPr bwMode="auto">
            <a:xfrm>
              <a:off x="2563477" y="3340858"/>
              <a:ext cx="157019" cy="102404"/>
            </a:xfrm>
            <a:custGeom>
              <a:avLst/>
              <a:gdLst>
                <a:gd name="T0" fmla="*/ 2 w 47"/>
                <a:gd name="T1" fmla="*/ 29 h 29"/>
                <a:gd name="T2" fmla="*/ 2 w 47"/>
                <a:gd name="T3" fmla="*/ 29 h 29"/>
                <a:gd name="T4" fmla="*/ 2 w 47"/>
                <a:gd name="T5" fmla="*/ 25 h 29"/>
                <a:gd name="T6" fmla="*/ 3 w 47"/>
                <a:gd name="T7" fmla="*/ 23 h 29"/>
                <a:gd name="T8" fmla="*/ 4 w 47"/>
                <a:gd name="T9" fmla="*/ 22 h 29"/>
                <a:gd name="T10" fmla="*/ 6 w 47"/>
                <a:gd name="T11" fmla="*/ 21 h 29"/>
                <a:gd name="T12" fmla="*/ 11 w 47"/>
                <a:gd name="T13" fmla="*/ 20 h 29"/>
                <a:gd name="T14" fmla="*/ 16 w 47"/>
                <a:gd name="T15" fmla="*/ 20 h 29"/>
                <a:gd name="T16" fmla="*/ 16 w 47"/>
                <a:gd name="T17" fmla="*/ 20 h 29"/>
                <a:gd name="T18" fmla="*/ 22 w 47"/>
                <a:gd name="T19" fmla="*/ 19 h 29"/>
                <a:gd name="T20" fmla="*/ 27 w 47"/>
                <a:gd name="T21" fmla="*/ 17 h 29"/>
                <a:gd name="T22" fmla="*/ 27 w 47"/>
                <a:gd name="T23" fmla="*/ 17 h 29"/>
                <a:gd name="T24" fmla="*/ 31 w 47"/>
                <a:gd name="T25" fmla="*/ 17 h 29"/>
                <a:gd name="T26" fmla="*/ 33 w 47"/>
                <a:gd name="T27" fmla="*/ 19 h 29"/>
                <a:gd name="T28" fmla="*/ 38 w 47"/>
                <a:gd name="T29" fmla="*/ 23 h 29"/>
                <a:gd name="T30" fmla="*/ 38 w 47"/>
                <a:gd name="T31" fmla="*/ 23 h 29"/>
                <a:gd name="T32" fmla="*/ 38 w 47"/>
                <a:gd name="T33" fmla="*/ 21 h 29"/>
                <a:gd name="T34" fmla="*/ 39 w 47"/>
                <a:gd name="T35" fmla="*/ 19 h 29"/>
                <a:gd name="T36" fmla="*/ 42 w 47"/>
                <a:gd name="T37" fmla="*/ 16 h 29"/>
                <a:gd name="T38" fmla="*/ 44 w 47"/>
                <a:gd name="T39" fmla="*/ 13 h 29"/>
                <a:gd name="T40" fmla="*/ 44 w 47"/>
                <a:gd name="T41" fmla="*/ 11 h 29"/>
                <a:gd name="T42" fmla="*/ 44 w 47"/>
                <a:gd name="T43" fmla="*/ 9 h 29"/>
                <a:gd name="T44" fmla="*/ 44 w 47"/>
                <a:gd name="T45" fmla="*/ 9 h 29"/>
                <a:gd name="T46" fmla="*/ 43 w 47"/>
                <a:gd name="T47" fmla="*/ 8 h 29"/>
                <a:gd name="T48" fmla="*/ 42 w 47"/>
                <a:gd name="T49" fmla="*/ 8 h 29"/>
                <a:gd name="T50" fmla="*/ 41 w 47"/>
                <a:gd name="T51" fmla="*/ 8 h 29"/>
                <a:gd name="T52" fmla="*/ 41 w 47"/>
                <a:gd name="T53" fmla="*/ 6 h 29"/>
                <a:gd name="T54" fmla="*/ 41 w 47"/>
                <a:gd name="T55" fmla="*/ 6 h 29"/>
                <a:gd name="T56" fmla="*/ 44 w 47"/>
                <a:gd name="T57" fmla="*/ 3 h 29"/>
                <a:gd name="T58" fmla="*/ 47 w 47"/>
                <a:gd name="T59" fmla="*/ 0 h 29"/>
                <a:gd name="T60" fmla="*/ 47 w 47"/>
                <a:gd name="T61" fmla="*/ 0 h 29"/>
                <a:gd name="T62" fmla="*/ 45 w 47"/>
                <a:gd name="T63" fmla="*/ 0 h 29"/>
                <a:gd name="T64" fmla="*/ 43 w 47"/>
                <a:gd name="T65" fmla="*/ 1 h 29"/>
                <a:gd name="T66" fmla="*/ 40 w 47"/>
                <a:gd name="T67" fmla="*/ 3 h 29"/>
                <a:gd name="T68" fmla="*/ 40 w 47"/>
                <a:gd name="T69" fmla="*/ 3 h 29"/>
                <a:gd name="T70" fmla="*/ 37 w 47"/>
                <a:gd name="T71" fmla="*/ 3 h 29"/>
                <a:gd name="T72" fmla="*/ 35 w 47"/>
                <a:gd name="T73" fmla="*/ 3 h 29"/>
                <a:gd name="T74" fmla="*/ 35 w 47"/>
                <a:gd name="T75" fmla="*/ 3 h 29"/>
                <a:gd name="T76" fmla="*/ 34 w 47"/>
                <a:gd name="T77" fmla="*/ 4 h 29"/>
                <a:gd name="T78" fmla="*/ 32 w 47"/>
                <a:gd name="T79" fmla="*/ 6 h 29"/>
                <a:gd name="T80" fmla="*/ 32 w 47"/>
                <a:gd name="T81" fmla="*/ 6 h 29"/>
                <a:gd name="T82" fmla="*/ 29 w 47"/>
                <a:gd name="T83" fmla="*/ 7 h 29"/>
                <a:gd name="T84" fmla="*/ 27 w 47"/>
                <a:gd name="T85" fmla="*/ 8 h 29"/>
                <a:gd name="T86" fmla="*/ 26 w 47"/>
                <a:gd name="T87" fmla="*/ 9 h 29"/>
                <a:gd name="T88" fmla="*/ 26 w 47"/>
                <a:gd name="T89" fmla="*/ 9 h 29"/>
                <a:gd name="T90" fmla="*/ 24 w 47"/>
                <a:gd name="T91" fmla="*/ 13 h 29"/>
                <a:gd name="T92" fmla="*/ 23 w 47"/>
                <a:gd name="T93" fmla="*/ 15 h 29"/>
                <a:gd name="T94" fmla="*/ 20 w 47"/>
                <a:gd name="T95" fmla="*/ 16 h 29"/>
                <a:gd name="T96" fmla="*/ 20 w 47"/>
                <a:gd name="T97" fmla="*/ 16 h 29"/>
                <a:gd name="T98" fmla="*/ 17 w 47"/>
                <a:gd name="T99" fmla="*/ 18 h 29"/>
                <a:gd name="T100" fmla="*/ 13 w 47"/>
                <a:gd name="T101" fmla="*/ 18 h 29"/>
                <a:gd name="T102" fmla="*/ 5 w 47"/>
                <a:gd name="T103" fmla="*/ 18 h 29"/>
                <a:gd name="T104" fmla="*/ 2 w 47"/>
                <a:gd name="T105" fmla="*/ 18 h 29"/>
                <a:gd name="T106" fmla="*/ 0 w 47"/>
                <a:gd name="T107" fmla="*/ 20 h 29"/>
                <a:gd name="T108" fmla="*/ 0 w 47"/>
                <a:gd name="T109" fmla="*/ 23 h 29"/>
                <a:gd name="T110" fmla="*/ 2 w 47"/>
                <a:gd name="T111" fmla="*/ 29 h 29"/>
                <a:gd name="T112" fmla="*/ 2 w 47"/>
                <a:gd name="T1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" h="29">
                  <a:moveTo>
                    <a:pt x="2" y="29"/>
                  </a:moveTo>
                  <a:lnTo>
                    <a:pt x="2" y="29"/>
                  </a:lnTo>
                  <a:lnTo>
                    <a:pt x="2" y="25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6" y="21"/>
                  </a:lnTo>
                  <a:lnTo>
                    <a:pt x="11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2" y="19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31" y="17"/>
                  </a:lnTo>
                  <a:lnTo>
                    <a:pt x="33" y="19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1"/>
                  </a:lnTo>
                  <a:lnTo>
                    <a:pt x="39" y="19"/>
                  </a:lnTo>
                  <a:lnTo>
                    <a:pt x="42" y="16"/>
                  </a:lnTo>
                  <a:lnTo>
                    <a:pt x="44" y="13"/>
                  </a:lnTo>
                  <a:lnTo>
                    <a:pt x="44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3" y="8"/>
                  </a:lnTo>
                  <a:lnTo>
                    <a:pt x="42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4" y="3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9" y="7"/>
                  </a:lnTo>
                  <a:lnTo>
                    <a:pt x="27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4" y="13"/>
                  </a:lnTo>
                  <a:lnTo>
                    <a:pt x="23" y="15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7" y="18"/>
                  </a:lnTo>
                  <a:lnTo>
                    <a:pt x="13" y="18"/>
                  </a:lnTo>
                  <a:lnTo>
                    <a:pt x="5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2" y="29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" name="Freeform 106"/>
            <p:cNvSpPr>
              <a:spLocks/>
            </p:cNvSpPr>
            <p:nvPr/>
          </p:nvSpPr>
          <p:spPr bwMode="auto">
            <a:xfrm>
              <a:off x="2563477" y="3340858"/>
              <a:ext cx="157019" cy="102404"/>
            </a:xfrm>
            <a:custGeom>
              <a:avLst/>
              <a:gdLst>
                <a:gd name="T0" fmla="*/ 2 w 47"/>
                <a:gd name="T1" fmla="*/ 29 h 29"/>
                <a:gd name="T2" fmla="*/ 2 w 47"/>
                <a:gd name="T3" fmla="*/ 29 h 29"/>
                <a:gd name="T4" fmla="*/ 2 w 47"/>
                <a:gd name="T5" fmla="*/ 25 h 29"/>
                <a:gd name="T6" fmla="*/ 3 w 47"/>
                <a:gd name="T7" fmla="*/ 23 h 29"/>
                <a:gd name="T8" fmla="*/ 4 w 47"/>
                <a:gd name="T9" fmla="*/ 22 h 29"/>
                <a:gd name="T10" fmla="*/ 6 w 47"/>
                <a:gd name="T11" fmla="*/ 21 h 29"/>
                <a:gd name="T12" fmla="*/ 11 w 47"/>
                <a:gd name="T13" fmla="*/ 20 h 29"/>
                <a:gd name="T14" fmla="*/ 16 w 47"/>
                <a:gd name="T15" fmla="*/ 20 h 29"/>
                <a:gd name="T16" fmla="*/ 16 w 47"/>
                <a:gd name="T17" fmla="*/ 20 h 29"/>
                <a:gd name="T18" fmla="*/ 22 w 47"/>
                <a:gd name="T19" fmla="*/ 19 h 29"/>
                <a:gd name="T20" fmla="*/ 27 w 47"/>
                <a:gd name="T21" fmla="*/ 17 h 29"/>
                <a:gd name="T22" fmla="*/ 27 w 47"/>
                <a:gd name="T23" fmla="*/ 17 h 29"/>
                <a:gd name="T24" fmla="*/ 31 w 47"/>
                <a:gd name="T25" fmla="*/ 17 h 29"/>
                <a:gd name="T26" fmla="*/ 33 w 47"/>
                <a:gd name="T27" fmla="*/ 19 h 29"/>
                <a:gd name="T28" fmla="*/ 38 w 47"/>
                <a:gd name="T29" fmla="*/ 23 h 29"/>
                <a:gd name="T30" fmla="*/ 38 w 47"/>
                <a:gd name="T31" fmla="*/ 23 h 29"/>
                <a:gd name="T32" fmla="*/ 38 w 47"/>
                <a:gd name="T33" fmla="*/ 21 h 29"/>
                <a:gd name="T34" fmla="*/ 39 w 47"/>
                <a:gd name="T35" fmla="*/ 19 h 29"/>
                <a:gd name="T36" fmla="*/ 42 w 47"/>
                <a:gd name="T37" fmla="*/ 16 h 29"/>
                <a:gd name="T38" fmla="*/ 44 w 47"/>
                <a:gd name="T39" fmla="*/ 13 h 29"/>
                <a:gd name="T40" fmla="*/ 44 w 47"/>
                <a:gd name="T41" fmla="*/ 11 h 29"/>
                <a:gd name="T42" fmla="*/ 44 w 47"/>
                <a:gd name="T43" fmla="*/ 9 h 29"/>
                <a:gd name="T44" fmla="*/ 44 w 47"/>
                <a:gd name="T45" fmla="*/ 9 h 29"/>
                <a:gd name="T46" fmla="*/ 43 w 47"/>
                <a:gd name="T47" fmla="*/ 8 h 29"/>
                <a:gd name="T48" fmla="*/ 42 w 47"/>
                <a:gd name="T49" fmla="*/ 8 h 29"/>
                <a:gd name="T50" fmla="*/ 41 w 47"/>
                <a:gd name="T51" fmla="*/ 8 h 29"/>
                <a:gd name="T52" fmla="*/ 41 w 47"/>
                <a:gd name="T53" fmla="*/ 6 h 29"/>
                <a:gd name="T54" fmla="*/ 41 w 47"/>
                <a:gd name="T55" fmla="*/ 6 h 29"/>
                <a:gd name="T56" fmla="*/ 44 w 47"/>
                <a:gd name="T57" fmla="*/ 3 h 29"/>
                <a:gd name="T58" fmla="*/ 47 w 47"/>
                <a:gd name="T59" fmla="*/ 0 h 29"/>
                <a:gd name="T60" fmla="*/ 47 w 47"/>
                <a:gd name="T61" fmla="*/ 0 h 29"/>
                <a:gd name="T62" fmla="*/ 45 w 47"/>
                <a:gd name="T63" fmla="*/ 0 h 29"/>
                <a:gd name="T64" fmla="*/ 43 w 47"/>
                <a:gd name="T65" fmla="*/ 1 h 29"/>
                <a:gd name="T66" fmla="*/ 40 w 47"/>
                <a:gd name="T67" fmla="*/ 3 h 29"/>
                <a:gd name="T68" fmla="*/ 40 w 47"/>
                <a:gd name="T69" fmla="*/ 3 h 29"/>
                <a:gd name="T70" fmla="*/ 37 w 47"/>
                <a:gd name="T71" fmla="*/ 3 h 29"/>
                <a:gd name="T72" fmla="*/ 35 w 47"/>
                <a:gd name="T73" fmla="*/ 3 h 29"/>
                <a:gd name="T74" fmla="*/ 35 w 47"/>
                <a:gd name="T75" fmla="*/ 3 h 29"/>
                <a:gd name="T76" fmla="*/ 34 w 47"/>
                <a:gd name="T77" fmla="*/ 4 h 29"/>
                <a:gd name="T78" fmla="*/ 32 w 47"/>
                <a:gd name="T79" fmla="*/ 6 h 29"/>
                <a:gd name="T80" fmla="*/ 32 w 47"/>
                <a:gd name="T81" fmla="*/ 6 h 29"/>
                <a:gd name="T82" fmla="*/ 29 w 47"/>
                <a:gd name="T83" fmla="*/ 7 h 29"/>
                <a:gd name="T84" fmla="*/ 27 w 47"/>
                <a:gd name="T85" fmla="*/ 8 h 29"/>
                <a:gd name="T86" fmla="*/ 26 w 47"/>
                <a:gd name="T87" fmla="*/ 9 h 29"/>
                <a:gd name="T88" fmla="*/ 26 w 47"/>
                <a:gd name="T89" fmla="*/ 9 h 29"/>
                <a:gd name="T90" fmla="*/ 24 w 47"/>
                <a:gd name="T91" fmla="*/ 13 h 29"/>
                <a:gd name="T92" fmla="*/ 23 w 47"/>
                <a:gd name="T93" fmla="*/ 15 h 29"/>
                <a:gd name="T94" fmla="*/ 20 w 47"/>
                <a:gd name="T95" fmla="*/ 16 h 29"/>
                <a:gd name="T96" fmla="*/ 20 w 47"/>
                <a:gd name="T97" fmla="*/ 16 h 29"/>
                <a:gd name="T98" fmla="*/ 17 w 47"/>
                <a:gd name="T99" fmla="*/ 18 h 29"/>
                <a:gd name="T100" fmla="*/ 13 w 47"/>
                <a:gd name="T101" fmla="*/ 18 h 29"/>
                <a:gd name="T102" fmla="*/ 5 w 47"/>
                <a:gd name="T103" fmla="*/ 18 h 29"/>
                <a:gd name="T104" fmla="*/ 2 w 47"/>
                <a:gd name="T105" fmla="*/ 18 h 29"/>
                <a:gd name="T106" fmla="*/ 0 w 47"/>
                <a:gd name="T107" fmla="*/ 20 h 29"/>
                <a:gd name="T108" fmla="*/ 0 w 47"/>
                <a:gd name="T109" fmla="*/ 23 h 29"/>
                <a:gd name="T110" fmla="*/ 2 w 47"/>
                <a:gd name="T111" fmla="*/ 29 h 29"/>
                <a:gd name="T112" fmla="*/ 2 w 47"/>
                <a:gd name="T1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" h="29">
                  <a:moveTo>
                    <a:pt x="2" y="29"/>
                  </a:moveTo>
                  <a:lnTo>
                    <a:pt x="2" y="29"/>
                  </a:lnTo>
                  <a:lnTo>
                    <a:pt x="2" y="25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6" y="21"/>
                  </a:lnTo>
                  <a:lnTo>
                    <a:pt x="11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2" y="19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31" y="17"/>
                  </a:lnTo>
                  <a:lnTo>
                    <a:pt x="33" y="19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1"/>
                  </a:lnTo>
                  <a:lnTo>
                    <a:pt x="39" y="19"/>
                  </a:lnTo>
                  <a:lnTo>
                    <a:pt x="42" y="16"/>
                  </a:lnTo>
                  <a:lnTo>
                    <a:pt x="44" y="13"/>
                  </a:lnTo>
                  <a:lnTo>
                    <a:pt x="44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3" y="8"/>
                  </a:lnTo>
                  <a:lnTo>
                    <a:pt x="42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4" y="3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4" y="4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9" y="7"/>
                  </a:lnTo>
                  <a:lnTo>
                    <a:pt x="27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4" y="13"/>
                  </a:lnTo>
                  <a:lnTo>
                    <a:pt x="23" y="15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7" y="18"/>
                  </a:lnTo>
                  <a:lnTo>
                    <a:pt x="13" y="18"/>
                  </a:lnTo>
                  <a:lnTo>
                    <a:pt x="5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2" y="29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" name="Freeform 107"/>
            <p:cNvSpPr>
              <a:spLocks/>
            </p:cNvSpPr>
            <p:nvPr/>
          </p:nvSpPr>
          <p:spPr bwMode="auto">
            <a:xfrm>
              <a:off x="2624916" y="3579798"/>
              <a:ext cx="54614" cy="47790"/>
            </a:xfrm>
            <a:custGeom>
              <a:avLst/>
              <a:gdLst>
                <a:gd name="T0" fmla="*/ 16 w 17"/>
                <a:gd name="T1" fmla="*/ 14 h 14"/>
                <a:gd name="T2" fmla="*/ 16 w 17"/>
                <a:gd name="T3" fmla="*/ 14 h 14"/>
                <a:gd name="T4" fmla="*/ 12 w 17"/>
                <a:gd name="T5" fmla="*/ 14 h 14"/>
                <a:gd name="T6" fmla="*/ 8 w 17"/>
                <a:gd name="T7" fmla="*/ 14 h 14"/>
                <a:gd name="T8" fmla="*/ 8 w 17"/>
                <a:gd name="T9" fmla="*/ 14 h 14"/>
                <a:gd name="T10" fmla="*/ 7 w 17"/>
                <a:gd name="T11" fmla="*/ 13 h 14"/>
                <a:gd name="T12" fmla="*/ 7 w 17"/>
                <a:gd name="T13" fmla="*/ 12 h 14"/>
                <a:gd name="T14" fmla="*/ 7 w 17"/>
                <a:gd name="T15" fmla="*/ 11 h 14"/>
                <a:gd name="T16" fmla="*/ 7 w 17"/>
                <a:gd name="T17" fmla="*/ 11 h 14"/>
                <a:gd name="T18" fmla="*/ 4 w 17"/>
                <a:gd name="T19" fmla="*/ 12 h 14"/>
                <a:gd name="T20" fmla="*/ 1 w 17"/>
                <a:gd name="T21" fmla="*/ 11 h 14"/>
                <a:gd name="T22" fmla="*/ 1 w 17"/>
                <a:gd name="T23" fmla="*/ 11 h 14"/>
                <a:gd name="T24" fmla="*/ 0 w 17"/>
                <a:gd name="T25" fmla="*/ 8 h 14"/>
                <a:gd name="T26" fmla="*/ 0 w 17"/>
                <a:gd name="T27" fmla="*/ 3 h 14"/>
                <a:gd name="T28" fmla="*/ 0 w 17"/>
                <a:gd name="T29" fmla="*/ 3 h 14"/>
                <a:gd name="T30" fmla="*/ 1 w 17"/>
                <a:gd name="T31" fmla="*/ 3 h 14"/>
                <a:gd name="T32" fmla="*/ 4 w 17"/>
                <a:gd name="T33" fmla="*/ 2 h 14"/>
                <a:gd name="T34" fmla="*/ 5 w 17"/>
                <a:gd name="T35" fmla="*/ 2 h 14"/>
                <a:gd name="T36" fmla="*/ 5 w 17"/>
                <a:gd name="T37" fmla="*/ 0 h 14"/>
                <a:gd name="T38" fmla="*/ 5 w 17"/>
                <a:gd name="T39" fmla="*/ 0 h 14"/>
                <a:gd name="T40" fmla="*/ 8 w 17"/>
                <a:gd name="T41" fmla="*/ 3 h 14"/>
                <a:gd name="T42" fmla="*/ 8 w 17"/>
                <a:gd name="T43" fmla="*/ 3 h 14"/>
                <a:gd name="T44" fmla="*/ 10 w 17"/>
                <a:gd name="T45" fmla="*/ 0 h 14"/>
                <a:gd name="T46" fmla="*/ 10 w 17"/>
                <a:gd name="T47" fmla="*/ 0 h 14"/>
                <a:gd name="T48" fmla="*/ 13 w 17"/>
                <a:gd name="T49" fmla="*/ 2 h 14"/>
                <a:gd name="T50" fmla="*/ 15 w 17"/>
                <a:gd name="T51" fmla="*/ 3 h 14"/>
                <a:gd name="T52" fmla="*/ 15 w 17"/>
                <a:gd name="T53" fmla="*/ 3 h 14"/>
                <a:gd name="T54" fmla="*/ 16 w 17"/>
                <a:gd name="T55" fmla="*/ 4 h 14"/>
                <a:gd name="T56" fmla="*/ 16 w 17"/>
                <a:gd name="T57" fmla="*/ 6 h 14"/>
                <a:gd name="T58" fmla="*/ 16 w 17"/>
                <a:gd name="T59" fmla="*/ 6 h 14"/>
                <a:gd name="T60" fmla="*/ 17 w 17"/>
                <a:gd name="T61" fmla="*/ 9 h 14"/>
                <a:gd name="T62" fmla="*/ 17 w 17"/>
                <a:gd name="T63" fmla="*/ 12 h 14"/>
                <a:gd name="T64" fmla="*/ 16 w 17"/>
                <a:gd name="T65" fmla="*/ 14 h 14"/>
                <a:gd name="T66" fmla="*/ 15 w 17"/>
                <a:gd name="T67" fmla="*/ 14 h 14"/>
                <a:gd name="T68" fmla="*/ 13 w 17"/>
                <a:gd name="T69" fmla="*/ 14 h 14"/>
                <a:gd name="T70" fmla="*/ 16 w 17"/>
                <a:gd name="T7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14">
                  <a:moveTo>
                    <a:pt x="16" y="14"/>
                  </a:moveTo>
                  <a:lnTo>
                    <a:pt x="16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6" y="14"/>
                  </a:lnTo>
                  <a:lnTo>
                    <a:pt x="15" y="14"/>
                  </a:lnTo>
                  <a:lnTo>
                    <a:pt x="13" y="14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" name="Freeform 108"/>
            <p:cNvSpPr>
              <a:spLocks/>
            </p:cNvSpPr>
            <p:nvPr/>
          </p:nvSpPr>
          <p:spPr bwMode="auto">
            <a:xfrm>
              <a:off x="2624916" y="3579798"/>
              <a:ext cx="54614" cy="47790"/>
            </a:xfrm>
            <a:custGeom>
              <a:avLst/>
              <a:gdLst>
                <a:gd name="T0" fmla="*/ 16 w 17"/>
                <a:gd name="T1" fmla="*/ 14 h 14"/>
                <a:gd name="T2" fmla="*/ 16 w 17"/>
                <a:gd name="T3" fmla="*/ 14 h 14"/>
                <a:gd name="T4" fmla="*/ 12 w 17"/>
                <a:gd name="T5" fmla="*/ 14 h 14"/>
                <a:gd name="T6" fmla="*/ 8 w 17"/>
                <a:gd name="T7" fmla="*/ 14 h 14"/>
                <a:gd name="T8" fmla="*/ 8 w 17"/>
                <a:gd name="T9" fmla="*/ 14 h 14"/>
                <a:gd name="T10" fmla="*/ 7 w 17"/>
                <a:gd name="T11" fmla="*/ 13 h 14"/>
                <a:gd name="T12" fmla="*/ 7 w 17"/>
                <a:gd name="T13" fmla="*/ 12 h 14"/>
                <a:gd name="T14" fmla="*/ 7 w 17"/>
                <a:gd name="T15" fmla="*/ 11 h 14"/>
                <a:gd name="T16" fmla="*/ 7 w 17"/>
                <a:gd name="T17" fmla="*/ 11 h 14"/>
                <a:gd name="T18" fmla="*/ 4 w 17"/>
                <a:gd name="T19" fmla="*/ 12 h 14"/>
                <a:gd name="T20" fmla="*/ 1 w 17"/>
                <a:gd name="T21" fmla="*/ 11 h 14"/>
                <a:gd name="T22" fmla="*/ 1 w 17"/>
                <a:gd name="T23" fmla="*/ 11 h 14"/>
                <a:gd name="T24" fmla="*/ 0 w 17"/>
                <a:gd name="T25" fmla="*/ 8 h 14"/>
                <a:gd name="T26" fmla="*/ 0 w 17"/>
                <a:gd name="T27" fmla="*/ 3 h 14"/>
                <a:gd name="T28" fmla="*/ 0 w 17"/>
                <a:gd name="T29" fmla="*/ 3 h 14"/>
                <a:gd name="T30" fmla="*/ 1 w 17"/>
                <a:gd name="T31" fmla="*/ 3 h 14"/>
                <a:gd name="T32" fmla="*/ 4 w 17"/>
                <a:gd name="T33" fmla="*/ 2 h 14"/>
                <a:gd name="T34" fmla="*/ 5 w 17"/>
                <a:gd name="T35" fmla="*/ 2 h 14"/>
                <a:gd name="T36" fmla="*/ 5 w 17"/>
                <a:gd name="T37" fmla="*/ 0 h 14"/>
                <a:gd name="T38" fmla="*/ 5 w 17"/>
                <a:gd name="T39" fmla="*/ 0 h 14"/>
                <a:gd name="T40" fmla="*/ 8 w 17"/>
                <a:gd name="T41" fmla="*/ 3 h 14"/>
                <a:gd name="T42" fmla="*/ 8 w 17"/>
                <a:gd name="T43" fmla="*/ 3 h 14"/>
                <a:gd name="T44" fmla="*/ 10 w 17"/>
                <a:gd name="T45" fmla="*/ 0 h 14"/>
                <a:gd name="T46" fmla="*/ 10 w 17"/>
                <a:gd name="T47" fmla="*/ 0 h 14"/>
                <a:gd name="T48" fmla="*/ 13 w 17"/>
                <a:gd name="T49" fmla="*/ 2 h 14"/>
                <a:gd name="T50" fmla="*/ 15 w 17"/>
                <a:gd name="T51" fmla="*/ 3 h 14"/>
                <a:gd name="T52" fmla="*/ 15 w 17"/>
                <a:gd name="T53" fmla="*/ 3 h 14"/>
                <a:gd name="T54" fmla="*/ 16 w 17"/>
                <a:gd name="T55" fmla="*/ 4 h 14"/>
                <a:gd name="T56" fmla="*/ 16 w 17"/>
                <a:gd name="T57" fmla="*/ 6 h 14"/>
                <a:gd name="T58" fmla="*/ 16 w 17"/>
                <a:gd name="T59" fmla="*/ 6 h 14"/>
                <a:gd name="T60" fmla="*/ 17 w 17"/>
                <a:gd name="T61" fmla="*/ 9 h 14"/>
                <a:gd name="T62" fmla="*/ 17 w 17"/>
                <a:gd name="T63" fmla="*/ 12 h 14"/>
                <a:gd name="T64" fmla="*/ 16 w 17"/>
                <a:gd name="T65" fmla="*/ 14 h 14"/>
                <a:gd name="T66" fmla="*/ 15 w 17"/>
                <a:gd name="T67" fmla="*/ 14 h 14"/>
                <a:gd name="T68" fmla="*/ 13 w 17"/>
                <a:gd name="T69" fmla="*/ 14 h 14"/>
                <a:gd name="T70" fmla="*/ 16 w 17"/>
                <a:gd name="T7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" h="14">
                  <a:moveTo>
                    <a:pt x="16" y="14"/>
                  </a:moveTo>
                  <a:lnTo>
                    <a:pt x="16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7" y="9"/>
                  </a:lnTo>
                  <a:lnTo>
                    <a:pt x="17" y="12"/>
                  </a:lnTo>
                  <a:lnTo>
                    <a:pt x="16" y="14"/>
                  </a:lnTo>
                  <a:lnTo>
                    <a:pt x="15" y="14"/>
                  </a:lnTo>
                  <a:lnTo>
                    <a:pt x="13" y="14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Freeform 109"/>
            <p:cNvSpPr>
              <a:spLocks/>
            </p:cNvSpPr>
            <p:nvPr/>
          </p:nvSpPr>
          <p:spPr bwMode="auto">
            <a:xfrm>
              <a:off x="2693184" y="3532008"/>
              <a:ext cx="102404" cy="116058"/>
            </a:xfrm>
            <a:custGeom>
              <a:avLst/>
              <a:gdLst>
                <a:gd name="T0" fmla="*/ 15 w 29"/>
                <a:gd name="T1" fmla="*/ 36 h 36"/>
                <a:gd name="T2" fmla="*/ 9 w 29"/>
                <a:gd name="T3" fmla="*/ 33 h 36"/>
                <a:gd name="T4" fmla="*/ 12 w 29"/>
                <a:gd name="T5" fmla="*/ 32 h 36"/>
                <a:gd name="T6" fmla="*/ 12 w 29"/>
                <a:gd name="T7" fmla="*/ 30 h 36"/>
                <a:gd name="T8" fmla="*/ 8 w 29"/>
                <a:gd name="T9" fmla="*/ 30 h 36"/>
                <a:gd name="T10" fmla="*/ 5 w 29"/>
                <a:gd name="T11" fmla="*/ 30 h 36"/>
                <a:gd name="T12" fmla="*/ 0 w 29"/>
                <a:gd name="T13" fmla="*/ 26 h 36"/>
                <a:gd name="T14" fmla="*/ 3 w 29"/>
                <a:gd name="T15" fmla="*/ 21 h 36"/>
                <a:gd name="T16" fmla="*/ 0 w 29"/>
                <a:gd name="T17" fmla="*/ 19 h 36"/>
                <a:gd name="T18" fmla="*/ 0 w 29"/>
                <a:gd name="T19" fmla="*/ 15 h 36"/>
                <a:gd name="T20" fmla="*/ 1 w 29"/>
                <a:gd name="T21" fmla="*/ 14 h 36"/>
                <a:gd name="T22" fmla="*/ 5 w 29"/>
                <a:gd name="T23" fmla="*/ 13 h 36"/>
                <a:gd name="T24" fmla="*/ 6 w 29"/>
                <a:gd name="T25" fmla="*/ 11 h 36"/>
                <a:gd name="T26" fmla="*/ 9 w 29"/>
                <a:gd name="T27" fmla="*/ 6 h 36"/>
                <a:gd name="T28" fmla="*/ 10 w 29"/>
                <a:gd name="T29" fmla="*/ 6 h 36"/>
                <a:gd name="T30" fmla="*/ 12 w 29"/>
                <a:gd name="T31" fmla="*/ 6 h 36"/>
                <a:gd name="T32" fmla="*/ 9 w 29"/>
                <a:gd name="T33" fmla="*/ 13 h 36"/>
                <a:gd name="T34" fmla="*/ 11 w 29"/>
                <a:gd name="T35" fmla="*/ 15 h 36"/>
                <a:gd name="T36" fmla="*/ 13 w 29"/>
                <a:gd name="T37" fmla="*/ 15 h 36"/>
                <a:gd name="T38" fmla="*/ 15 w 29"/>
                <a:gd name="T39" fmla="*/ 15 h 36"/>
                <a:gd name="T40" fmla="*/ 14 w 29"/>
                <a:gd name="T41" fmla="*/ 13 h 36"/>
                <a:gd name="T42" fmla="*/ 15 w 29"/>
                <a:gd name="T43" fmla="*/ 10 h 36"/>
                <a:gd name="T44" fmla="*/ 19 w 29"/>
                <a:gd name="T45" fmla="*/ 9 h 36"/>
                <a:gd name="T46" fmla="*/ 23 w 29"/>
                <a:gd name="T47" fmla="*/ 6 h 36"/>
                <a:gd name="T48" fmla="*/ 21 w 29"/>
                <a:gd name="T49" fmla="*/ 3 h 36"/>
                <a:gd name="T50" fmla="*/ 17 w 29"/>
                <a:gd name="T51" fmla="*/ 3 h 36"/>
                <a:gd name="T52" fmla="*/ 23 w 29"/>
                <a:gd name="T53" fmla="*/ 0 h 36"/>
                <a:gd name="T54" fmla="*/ 29 w 29"/>
                <a:gd name="T55" fmla="*/ 0 h 36"/>
                <a:gd name="T56" fmla="*/ 26 w 29"/>
                <a:gd name="T57" fmla="*/ 3 h 36"/>
                <a:gd name="T58" fmla="*/ 29 w 29"/>
                <a:gd name="T59" fmla="*/ 3 h 36"/>
                <a:gd name="T60" fmla="*/ 27 w 29"/>
                <a:gd name="T61" fmla="*/ 5 h 36"/>
                <a:gd name="T62" fmla="*/ 28 w 29"/>
                <a:gd name="T63" fmla="*/ 9 h 36"/>
                <a:gd name="T64" fmla="*/ 29 w 29"/>
                <a:gd name="T65" fmla="*/ 13 h 36"/>
                <a:gd name="T66" fmla="*/ 25 w 29"/>
                <a:gd name="T67" fmla="*/ 17 h 36"/>
                <a:gd name="T68" fmla="*/ 20 w 29"/>
                <a:gd name="T69" fmla="*/ 21 h 36"/>
                <a:gd name="T70" fmla="*/ 23 w 29"/>
                <a:gd name="T71" fmla="*/ 25 h 36"/>
                <a:gd name="T72" fmla="*/ 21 w 29"/>
                <a:gd name="T73" fmla="*/ 28 h 36"/>
                <a:gd name="T74" fmla="*/ 15 w 29"/>
                <a:gd name="T75" fmla="*/ 33 h 36"/>
                <a:gd name="T76" fmla="*/ 17 w 29"/>
                <a:gd name="T77" fmla="*/ 36 h 36"/>
                <a:gd name="T78" fmla="*/ 15 w 29"/>
                <a:gd name="T7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36">
                  <a:moveTo>
                    <a:pt x="15" y="36"/>
                  </a:moveTo>
                  <a:lnTo>
                    <a:pt x="15" y="36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33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2" y="29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8" y="8"/>
                  </a:lnTo>
                  <a:lnTo>
                    <a:pt x="9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1" y="8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5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4" y="14"/>
                  </a:lnTo>
                  <a:lnTo>
                    <a:pt x="14" y="13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6" y="9"/>
                  </a:lnTo>
                  <a:lnTo>
                    <a:pt x="19" y="9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1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20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7" y="7"/>
                  </a:lnTo>
                  <a:lnTo>
                    <a:pt x="28" y="9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5"/>
                  </a:lnTo>
                  <a:lnTo>
                    <a:pt x="25" y="17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5" y="36"/>
                  </a:lnTo>
                  <a:lnTo>
                    <a:pt x="15" y="36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110"/>
            <p:cNvSpPr>
              <a:spLocks/>
            </p:cNvSpPr>
            <p:nvPr/>
          </p:nvSpPr>
          <p:spPr bwMode="auto">
            <a:xfrm>
              <a:off x="2693184" y="3532008"/>
              <a:ext cx="102404" cy="116058"/>
            </a:xfrm>
            <a:custGeom>
              <a:avLst/>
              <a:gdLst>
                <a:gd name="T0" fmla="*/ 15 w 29"/>
                <a:gd name="T1" fmla="*/ 36 h 36"/>
                <a:gd name="T2" fmla="*/ 9 w 29"/>
                <a:gd name="T3" fmla="*/ 33 h 36"/>
                <a:gd name="T4" fmla="*/ 12 w 29"/>
                <a:gd name="T5" fmla="*/ 32 h 36"/>
                <a:gd name="T6" fmla="*/ 12 w 29"/>
                <a:gd name="T7" fmla="*/ 30 h 36"/>
                <a:gd name="T8" fmla="*/ 8 w 29"/>
                <a:gd name="T9" fmla="*/ 30 h 36"/>
                <a:gd name="T10" fmla="*/ 5 w 29"/>
                <a:gd name="T11" fmla="*/ 30 h 36"/>
                <a:gd name="T12" fmla="*/ 0 w 29"/>
                <a:gd name="T13" fmla="*/ 26 h 36"/>
                <a:gd name="T14" fmla="*/ 3 w 29"/>
                <a:gd name="T15" fmla="*/ 21 h 36"/>
                <a:gd name="T16" fmla="*/ 0 w 29"/>
                <a:gd name="T17" fmla="*/ 19 h 36"/>
                <a:gd name="T18" fmla="*/ 0 w 29"/>
                <a:gd name="T19" fmla="*/ 15 h 36"/>
                <a:gd name="T20" fmla="*/ 1 w 29"/>
                <a:gd name="T21" fmla="*/ 14 h 36"/>
                <a:gd name="T22" fmla="*/ 5 w 29"/>
                <a:gd name="T23" fmla="*/ 13 h 36"/>
                <a:gd name="T24" fmla="*/ 6 w 29"/>
                <a:gd name="T25" fmla="*/ 11 h 36"/>
                <a:gd name="T26" fmla="*/ 9 w 29"/>
                <a:gd name="T27" fmla="*/ 6 h 36"/>
                <a:gd name="T28" fmla="*/ 10 w 29"/>
                <a:gd name="T29" fmla="*/ 6 h 36"/>
                <a:gd name="T30" fmla="*/ 12 w 29"/>
                <a:gd name="T31" fmla="*/ 6 h 36"/>
                <a:gd name="T32" fmla="*/ 9 w 29"/>
                <a:gd name="T33" fmla="*/ 13 h 36"/>
                <a:gd name="T34" fmla="*/ 11 w 29"/>
                <a:gd name="T35" fmla="*/ 15 h 36"/>
                <a:gd name="T36" fmla="*/ 13 w 29"/>
                <a:gd name="T37" fmla="*/ 15 h 36"/>
                <a:gd name="T38" fmla="*/ 15 w 29"/>
                <a:gd name="T39" fmla="*/ 15 h 36"/>
                <a:gd name="T40" fmla="*/ 14 w 29"/>
                <a:gd name="T41" fmla="*/ 13 h 36"/>
                <a:gd name="T42" fmla="*/ 15 w 29"/>
                <a:gd name="T43" fmla="*/ 10 h 36"/>
                <a:gd name="T44" fmla="*/ 19 w 29"/>
                <a:gd name="T45" fmla="*/ 9 h 36"/>
                <a:gd name="T46" fmla="*/ 23 w 29"/>
                <a:gd name="T47" fmla="*/ 6 h 36"/>
                <a:gd name="T48" fmla="*/ 21 w 29"/>
                <a:gd name="T49" fmla="*/ 3 h 36"/>
                <a:gd name="T50" fmla="*/ 17 w 29"/>
                <a:gd name="T51" fmla="*/ 3 h 36"/>
                <a:gd name="T52" fmla="*/ 23 w 29"/>
                <a:gd name="T53" fmla="*/ 0 h 36"/>
                <a:gd name="T54" fmla="*/ 29 w 29"/>
                <a:gd name="T55" fmla="*/ 0 h 36"/>
                <a:gd name="T56" fmla="*/ 26 w 29"/>
                <a:gd name="T57" fmla="*/ 3 h 36"/>
                <a:gd name="T58" fmla="*/ 29 w 29"/>
                <a:gd name="T59" fmla="*/ 3 h 36"/>
                <a:gd name="T60" fmla="*/ 27 w 29"/>
                <a:gd name="T61" fmla="*/ 5 h 36"/>
                <a:gd name="T62" fmla="*/ 28 w 29"/>
                <a:gd name="T63" fmla="*/ 9 h 36"/>
                <a:gd name="T64" fmla="*/ 29 w 29"/>
                <a:gd name="T65" fmla="*/ 13 h 36"/>
                <a:gd name="T66" fmla="*/ 25 w 29"/>
                <a:gd name="T67" fmla="*/ 17 h 36"/>
                <a:gd name="T68" fmla="*/ 20 w 29"/>
                <a:gd name="T69" fmla="*/ 21 h 36"/>
                <a:gd name="T70" fmla="*/ 23 w 29"/>
                <a:gd name="T71" fmla="*/ 25 h 36"/>
                <a:gd name="T72" fmla="*/ 21 w 29"/>
                <a:gd name="T73" fmla="*/ 28 h 36"/>
                <a:gd name="T74" fmla="*/ 15 w 29"/>
                <a:gd name="T75" fmla="*/ 33 h 36"/>
                <a:gd name="T76" fmla="*/ 17 w 29"/>
                <a:gd name="T77" fmla="*/ 36 h 36"/>
                <a:gd name="T78" fmla="*/ 15 w 29"/>
                <a:gd name="T7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36">
                  <a:moveTo>
                    <a:pt x="15" y="36"/>
                  </a:moveTo>
                  <a:lnTo>
                    <a:pt x="15" y="36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1" y="33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2" y="29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8" y="8"/>
                  </a:lnTo>
                  <a:lnTo>
                    <a:pt x="9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1" y="8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5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4" y="14"/>
                  </a:lnTo>
                  <a:lnTo>
                    <a:pt x="14" y="13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6" y="9"/>
                  </a:lnTo>
                  <a:lnTo>
                    <a:pt x="19" y="9"/>
                  </a:lnTo>
                  <a:lnTo>
                    <a:pt x="21" y="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1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20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7" y="7"/>
                  </a:lnTo>
                  <a:lnTo>
                    <a:pt x="28" y="9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5"/>
                  </a:lnTo>
                  <a:lnTo>
                    <a:pt x="25" y="17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5" y="36"/>
                  </a:lnTo>
                  <a:lnTo>
                    <a:pt x="15" y="36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" name="Freeform 113"/>
            <p:cNvSpPr>
              <a:spLocks/>
            </p:cNvSpPr>
            <p:nvPr/>
          </p:nvSpPr>
          <p:spPr bwMode="auto">
            <a:xfrm>
              <a:off x="3143753" y="2112033"/>
              <a:ext cx="47790" cy="61443"/>
            </a:xfrm>
            <a:custGeom>
              <a:avLst/>
              <a:gdLst>
                <a:gd name="T0" fmla="*/ 3 w 14"/>
                <a:gd name="T1" fmla="*/ 18 h 18"/>
                <a:gd name="T2" fmla="*/ 3 w 14"/>
                <a:gd name="T3" fmla="*/ 18 h 18"/>
                <a:gd name="T4" fmla="*/ 4 w 14"/>
                <a:gd name="T5" fmla="*/ 16 h 18"/>
                <a:gd name="T6" fmla="*/ 5 w 14"/>
                <a:gd name="T7" fmla="*/ 14 h 18"/>
                <a:gd name="T8" fmla="*/ 6 w 14"/>
                <a:gd name="T9" fmla="*/ 11 h 18"/>
                <a:gd name="T10" fmla="*/ 6 w 14"/>
                <a:gd name="T11" fmla="*/ 11 h 18"/>
                <a:gd name="T12" fmla="*/ 7 w 14"/>
                <a:gd name="T13" fmla="*/ 11 h 18"/>
                <a:gd name="T14" fmla="*/ 9 w 14"/>
                <a:gd name="T15" fmla="*/ 11 h 18"/>
                <a:gd name="T16" fmla="*/ 10 w 14"/>
                <a:gd name="T17" fmla="*/ 12 h 18"/>
                <a:gd name="T18" fmla="*/ 11 w 14"/>
                <a:gd name="T19" fmla="*/ 11 h 18"/>
                <a:gd name="T20" fmla="*/ 11 w 14"/>
                <a:gd name="T21" fmla="*/ 11 h 18"/>
                <a:gd name="T22" fmla="*/ 13 w 14"/>
                <a:gd name="T23" fmla="*/ 8 h 18"/>
                <a:gd name="T24" fmla="*/ 14 w 14"/>
                <a:gd name="T25" fmla="*/ 5 h 18"/>
                <a:gd name="T26" fmla="*/ 13 w 14"/>
                <a:gd name="T27" fmla="*/ 1 h 18"/>
                <a:gd name="T28" fmla="*/ 12 w 14"/>
                <a:gd name="T29" fmla="*/ 0 h 18"/>
                <a:gd name="T30" fmla="*/ 10 w 14"/>
                <a:gd name="T31" fmla="*/ 0 h 18"/>
                <a:gd name="T32" fmla="*/ 10 w 14"/>
                <a:gd name="T33" fmla="*/ 0 h 18"/>
                <a:gd name="T34" fmla="*/ 9 w 14"/>
                <a:gd name="T35" fmla="*/ 0 h 18"/>
                <a:gd name="T36" fmla="*/ 9 w 14"/>
                <a:gd name="T37" fmla="*/ 1 h 18"/>
                <a:gd name="T38" fmla="*/ 9 w 14"/>
                <a:gd name="T39" fmla="*/ 2 h 18"/>
                <a:gd name="T40" fmla="*/ 8 w 14"/>
                <a:gd name="T41" fmla="*/ 3 h 18"/>
                <a:gd name="T42" fmla="*/ 8 w 14"/>
                <a:gd name="T43" fmla="*/ 3 h 18"/>
                <a:gd name="T44" fmla="*/ 5 w 14"/>
                <a:gd name="T45" fmla="*/ 3 h 18"/>
                <a:gd name="T46" fmla="*/ 4 w 14"/>
                <a:gd name="T47" fmla="*/ 4 h 18"/>
                <a:gd name="T48" fmla="*/ 3 w 14"/>
                <a:gd name="T49" fmla="*/ 4 h 18"/>
                <a:gd name="T50" fmla="*/ 3 w 14"/>
                <a:gd name="T51" fmla="*/ 4 h 18"/>
                <a:gd name="T52" fmla="*/ 2 w 14"/>
                <a:gd name="T53" fmla="*/ 8 h 18"/>
                <a:gd name="T54" fmla="*/ 0 w 14"/>
                <a:gd name="T55" fmla="*/ 11 h 18"/>
                <a:gd name="T56" fmla="*/ 0 w 14"/>
                <a:gd name="T57" fmla="*/ 11 h 18"/>
                <a:gd name="T58" fmla="*/ 1 w 14"/>
                <a:gd name="T59" fmla="*/ 12 h 18"/>
                <a:gd name="T60" fmla="*/ 2 w 14"/>
                <a:gd name="T61" fmla="*/ 14 h 18"/>
                <a:gd name="T62" fmla="*/ 3 w 14"/>
                <a:gd name="T63" fmla="*/ 15 h 18"/>
                <a:gd name="T64" fmla="*/ 3 w 14"/>
                <a:gd name="T65" fmla="*/ 18 h 18"/>
                <a:gd name="T66" fmla="*/ 3 w 14"/>
                <a:gd name="T6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" h="18">
                  <a:moveTo>
                    <a:pt x="3" y="18"/>
                  </a:moveTo>
                  <a:lnTo>
                    <a:pt x="3" y="18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4" y="5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" name="Freeform 114"/>
            <p:cNvSpPr>
              <a:spLocks/>
            </p:cNvSpPr>
            <p:nvPr/>
          </p:nvSpPr>
          <p:spPr bwMode="auto">
            <a:xfrm>
              <a:off x="3143753" y="2112033"/>
              <a:ext cx="47790" cy="61443"/>
            </a:xfrm>
            <a:custGeom>
              <a:avLst/>
              <a:gdLst>
                <a:gd name="T0" fmla="*/ 3 w 14"/>
                <a:gd name="T1" fmla="*/ 18 h 18"/>
                <a:gd name="T2" fmla="*/ 3 w 14"/>
                <a:gd name="T3" fmla="*/ 18 h 18"/>
                <a:gd name="T4" fmla="*/ 4 w 14"/>
                <a:gd name="T5" fmla="*/ 16 h 18"/>
                <a:gd name="T6" fmla="*/ 5 w 14"/>
                <a:gd name="T7" fmla="*/ 14 h 18"/>
                <a:gd name="T8" fmla="*/ 6 w 14"/>
                <a:gd name="T9" fmla="*/ 11 h 18"/>
                <a:gd name="T10" fmla="*/ 6 w 14"/>
                <a:gd name="T11" fmla="*/ 11 h 18"/>
                <a:gd name="T12" fmla="*/ 7 w 14"/>
                <a:gd name="T13" fmla="*/ 11 h 18"/>
                <a:gd name="T14" fmla="*/ 9 w 14"/>
                <a:gd name="T15" fmla="*/ 11 h 18"/>
                <a:gd name="T16" fmla="*/ 10 w 14"/>
                <a:gd name="T17" fmla="*/ 12 h 18"/>
                <a:gd name="T18" fmla="*/ 11 w 14"/>
                <a:gd name="T19" fmla="*/ 11 h 18"/>
                <a:gd name="T20" fmla="*/ 11 w 14"/>
                <a:gd name="T21" fmla="*/ 11 h 18"/>
                <a:gd name="T22" fmla="*/ 13 w 14"/>
                <a:gd name="T23" fmla="*/ 8 h 18"/>
                <a:gd name="T24" fmla="*/ 14 w 14"/>
                <a:gd name="T25" fmla="*/ 5 h 18"/>
                <a:gd name="T26" fmla="*/ 13 w 14"/>
                <a:gd name="T27" fmla="*/ 1 h 18"/>
                <a:gd name="T28" fmla="*/ 12 w 14"/>
                <a:gd name="T29" fmla="*/ 0 h 18"/>
                <a:gd name="T30" fmla="*/ 10 w 14"/>
                <a:gd name="T31" fmla="*/ 0 h 18"/>
                <a:gd name="T32" fmla="*/ 10 w 14"/>
                <a:gd name="T33" fmla="*/ 0 h 18"/>
                <a:gd name="T34" fmla="*/ 9 w 14"/>
                <a:gd name="T35" fmla="*/ 0 h 18"/>
                <a:gd name="T36" fmla="*/ 9 w 14"/>
                <a:gd name="T37" fmla="*/ 1 h 18"/>
                <a:gd name="T38" fmla="*/ 9 w 14"/>
                <a:gd name="T39" fmla="*/ 2 h 18"/>
                <a:gd name="T40" fmla="*/ 8 w 14"/>
                <a:gd name="T41" fmla="*/ 3 h 18"/>
                <a:gd name="T42" fmla="*/ 8 w 14"/>
                <a:gd name="T43" fmla="*/ 3 h 18"/>
                <a:gd name="T44" fmla="*/ 5 w 14"/>
                <a:gd name="T45" fmla="*/ 3 h 18"/>
                <a:gd name="T46" fmla="*/ 4 w 14"/>
                <a:gd name="T47" fmla="*/ 4 h 18"/>
                <a:gd name="T48" fmla="*/ 3 w 14"/>
                <a:gd name="T49" fmla="*/ 4 h 18"/>
                <a:gd name="T50" fmla="*/ 3 w 14"/>
                <a:gd name="T51" fmla="*/ 4 h 18"/>
                <a:gd name="T52" fmla="*/ 2 w 14"/>
                <a:gd name="T53" fmla="*/ 8 h 18"/>
                <a:gd name="T54" fmla="*/ 0 w 14"/>
                <a:gd name="T55" fmla="*/ 11 h 18"/>
                <a:gd name="T56" fmla="*/ 0 w 14"/>
                <a:gd name="T57" fmla="*/ 11 h 18"/>
                <a:gd name="T58" fmla="*/ 1 w 14"/>
                <a:gd name="T59" fmla="*/ 12 h 18"/>
                <a:gd name="T60" fmla="*/ 2 w 14"/>
                <a:gd name="T61" fmla="*/ 14 h 18"/>
                <a:gd name="T62" fmla="*/ 3 w 14"/>
                <a:gd name="T63" fmla="*/ 15 h 18"/>
                <a:gd name="T64" fmla="*/ 3 w 14"/>
                <a:gd name="T65" fmla="*/ 18 h 18"/>
                <a:gd name="T66" fmla="*/ 3 w 14"/>
                <a:gd name="T6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" h="18">
                  <a:moveTo>
                    <a:pt x="3" y="18"/>
                  </a:moveTo>
                  <a:lnTo>
                    <a:pt x="3" y="18"/>
                  </a:lnTo>
                  <a:lnTo>
                    <a:pt x="4" y="16"/>
                  </a:lnTo>
                  <a:lnTo>
                    <a:pt x="5" y="14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8"/>
                  </a:lnTo>
                  <a:lnTo>
                    <a:pt x="14" y="5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5" y="3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2" name="Freeform 115"/>
            <p:cNvSpPr>
              <a:spLocks/>
            </p:cNvSpPr>
            <p:nvPr/>
          </p:nvSpPr>
          <p:spPr bwMode="auto">
            <a:xfrm>
              <a:off x="2420112" y="1914058"/>
              <a:ext cx="1283439" cy="1379014"/>
            </a:xfrm>
            <a:custGeom>
              <a:avLst/>
              <a:gdLst>
                <a:gd name="T0" fmla="*/ 114 w 376"/>
                <a:gd name="T1" fmla="*/ 362 h 404"/>
                <a:gd name="T2" fmla="*/ 129 w 376"/>
                <a:gd name="T3" fmla="*/ 341 h 404"/>
                <a:gd name="T4" fmla="*/ 135 w 376"/>
                <a:gd name="T5" fmla="*/ 305 h 404"/>
                <a:gd name="T6" fmla="*/ 129 w 376"/>
                <a:gd name="T7" fmla="*/ 270 h 404"/>
                <a:gd name="T8" fmla="*/ 145 w 376"/>
                <a:gd name="T9" fmla="*/ 234 h 404"/>
                <a:gd name="T10" fmla="*/ 160 w 376"/>
                <a:gd name="T11" fmla="*/ 210 h 404"/>
                <a:gd name="T12" fmla="*/ 176 w 376"/>
                <a:gd name="T13" fmla="*/ 173 h 404"/>
                <a:gd name="T14" fmla="*/ 193 w 376"/>
                <a:gd name="T15" fmla="*/ 145 h 404"/>
                <a:gd name="T16" fmla="*/ 216 w 376"/>
                <a:gd name="T17" fmla="*/ 111 h 404"/>
                <a:gd name="T18" fmla="*/ 230 w 376"/>
                <a:gd name="T19" fmla="*/ 100 h 404"/>
                <a:gd name="T20" fmla="*/ 251 w 376"/>
                <a:gd name="T21" fmla="*/ 88 h 404"/>
                <a:gd name="T22" fmla="*/ 258 w 376"/>
                <a:gd name="T23" fmla="*/ 68 h 404"/>
                <a:gd name="T24" fmla="*/ 280 w 376"/>
                <a:gd name="T25" fmla="*/ 79 h 404"/>
                <a:gd name="T26" fmla="*/ 309 w 376"/>
                <a:gd name="T27" fmla="*/ 82 h 404"/>
                <a:gd name="T28" fmla="*/ 319 w 376"/>
                <a:gd name="T29" fmla="*/ 43 h 404"/>
                <a:gd name="T30" fmla="*/ 354 w 376"/>
                <a:gd name="T31" fmla="*/ 48 h 404"/>
                <a:gd name="T32" fmla="*/ 354 w 376"/>
                <a:gd name="T33" fmla="*/ 69 h 404"/>
                <a:gd name="T34" fmla="*/ 376 w 376"/>
                <a:gd name="T35" fmla="*/ 37 h 404"/>
                <a:gd name="T36" fmla="*/ 373 w 376"/>
                <a:gd name="T37" fmla="*/ 20 h 404"/>
                <a:gd name="T38" fmla="*/ 355 w 376"/>
                <a:gd name="T39" fmla="*/ 11 h 404"/>
                <a:gd name="T40" fmla="*/ 337 w 376"/>
                <a:gd name="T41" fmla="*/ 14 h 404"/>
                <a:gd name="T42" fmla="*/ 331 w 376"/>
                <a:gd name="T43" fmla="*/ 7 h 404"/>
                <a:gd name="T44" fmla="*/ 318 w 376"/>
                <a:gd name="T45" fmla="*/ 5 h 404"/>
                <a:gd name="T46" fmla="*/ 312 w 376"/>
                <a:gd name="T47" fmla="*/ 15 h 404"/>
                <a:gd name="T48" fmla="*/ 302 w 376"/>
                <a:gd name="T49" fmla="*/ 4 h 404"/>
                <a:gd name="T50" fmla="*/ 292 w 376"/>
                <a:gd name="T51" fmla="*/ 19 h 404"/>
                <a:gd name="T52" fmla="*/ 276 w 376"/>
                <a:gd name="T53" fmla="*/ 33 h 404"/>
                <a:gd name="T54" fmla="*/ 263 w 376"/>
                <a:gd name="T55" fmla="*/ 37 h 404"/>
                <a:gd name="T56" fmla="*/ 251 w 376"/>
                <a:gd name="T57" fmla="*/ 51 h 404"/>
                <a:gd name="T58" fmla="*/ 239 w 376"/>
                <a:gd name="T59" fmla="*/ 58 h 404"/>
                <a:gd name="T60" fmla="*/ 229 w 376"/>
                <a:gd name="T61" fmla="*/ 72 h 404"/>
                <a:gd name="T62" fmla="*/ 222 w 376"/>
                <a:gd name="T63" fmla="*/ 91 h 404"/>
                <a:gd name="T64" fmla="*/ 203 w 376"/>
                <a:gd name="T65" fmla="*/ 97 h 404"/>
                <a:gd name="T66" fmla="*/ 194 w 376"/>
                <a:gd name="T67" fmla="*/ 105 h 404"/>
                <a:gd name="T68" fmla="*/ 192 w 376"/>
                <a:gd name="T69" fmla="*/ 112 h 404"/>
                <a:gd name="T70" fmla="*/ 184 w 376"/>
                <a:gd name="T71" fmla="*/ 123 h 404"/>
                <a:gd name="T72" fmla="*/ 175 w 376"/>
                <a:gd name="T73" fmla="*/ 134 h 404"/>
                <a:gd name="T74" fmla="*/ 164 w 376"/>
                <a:gd name="T75" fmla="*/ 147 h 404"/>
                <a:gd name="T76" fmla="*/ 156 w 376"/>
                <a:gd name="T77" fmla="*/ 159 h 404"/>
                <a:gd name="T78" fmla="*/ 149 w 376"/>
                <a:gd name="T79" fmla="*/ 180 h 404"/>
                <a:gd name="T80" fmla="*/ 144 w 376"/>
                <a:gd name="T81" fmla="*/ 192 h 404"/>
                <a:gd name="T82" fmla="*/ 133 w 376"/>
                <a:gd name="T83" fmla="*/ 205 h 404"/>
                <a:gd name="T84" fmla="*/ 114 w 376"/>
                <a:gd name="T85" fmla="*/ 211 h 404"/>
                <a:gd name="T86" fmla="*/ 103 w 376"/>
                <a:gd name="T87" fmla="*/ 226 h 404"/>
                <a:gd name="T88" fmla="*/ 88 w 376"/>
                <a:gd name="T89" fmla="*/ 234 h 404"/>
                <a:gd name="T90" fmla="*/ 76 w 376"/>
                <a:gd name="T91" fmla="*/ 247 h 404"/>
                <a:gd name="T92" fmla="*/ 60 w 376"/>
                <a:gd name="T93" fmla="*/ 259 h 404"/>
                <a:gd name="T94" fmla="*/ 42 w 376"/>
                <a:gd name="T95" fmla="*/ 265 h 404"/>
                <a:gd name="T96" fmla="*/ 21 w 376"/>
                <a:gd name="T97" fmla="*/ 265 h 404"/>
                <a:gd name="T98" fmla="*/ 14 w 376"/>
                <a:gd name="T99" fmla="*/ 280 h 404"/>
                <a:gd name="T100" fmla="*/ 14 w 376"/>
                <a:gd name="T101" fmla="*/ 296 h 404"/>
                <a:gd name="T102" fmla="*/ 17 w 376"/>
                <a:gd name="T103" fmla="*/ 311 h 404"/>
                <a:gd name="T104" fmla="*/ 8 w 376"/>
                <a:gd name="T105" fmla="*/ 323 h 404"/>
                <a:gd name="T106" fmla="*/ 12 w 376"/>
                <a:gd name="T107" fmla="*/ 347 h 404"/>
                <a:gd name="T108" fmla="*/ 8 w 376"/>
                <a:gd name="T109" fmla="*/ 354 h 404"/>
                <a:gd name="T110" fmla="*/ 10 w 376"/>
                <a:gd name="T111" fmla="*/ 369 h 404"/>
                <a:gd name="T112" fmla="*/ 14 w 376"/>
                <a:gd name="T113" fmla="*/ 397 h 404"/>
                <a:gd name="T114" fmla="*/ 48 w 376"/>
                <a:gd name="T115" fmla="*/ 400 h 404"/>
                <a:gd name="T116" fmla="*/ 73 w 376"/>
                <a:gd name="T117" fmla="*/ 379 h 404"/>
                <a:gd name="T118" fmla="*/ 90 w 376"/>
                <a:gd name="T119" fmla="*/ 371 h 404"/>
                <a:gd name="T120" fmla="*/ 98 w 376"/>
                <a:gd name="T121" fmla="*/ 359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6" h="404">
                  <a:moveTo>
                    <a:pt x="103" y="376"/>
                  </a:moveTo>
                  <a:lnTo>
                    <a:pt x="103" y="376"/>
                  </a:lnTo>
                  <a:lnTo>
                    <a:pt x="105" y="377"/>
                  </a:lnTo>
                  <a:lnTo>
                    <a:pt x="106" y="378"/>
                  </a:lnTo>
                  <a:lnTo>
                    <a:pt x="107" y="380"/>
                  </a:lnTo>
                  <a:lnTo>
                    <a:pt x="108" y="382"/>
                  </a:lnTo>
                  <a:lnTo>
                    <a:pt x="108" y="382"/>
                  </a:lnTo>
                  <a:lnTo>
                    <a:pt x="111" y="380"/>
                  </a:lnTo>
                  <a:lnTo>
                    <a:pt x="112" y="376"/>
                  </a:lnTo>
                  <a:lnTo>
                    <a:pt x="111" y="373"/>
                  </a:lnTo>
                  <a:lnTo>
                    <a:pt x="108" y="371"/>
                  </a:lnTo>
                  <a:lnTo>
                    <a:pt x="108" y="371"/>
                  </a:lnTo>
                  <a:lnTo>
                    <a:pt x="112" y="366"/>
                  </a:lnTo>
                  <a:lnTo>
                    <a:pt x="114" y="362"/>
                  </a:lnTo>
                  <a:lnTo>
                    <a:pt x="114" y="362"/>
                  </a:lnTo>
                  <a:lnTo>
                    <a:pt x="117" y="357"/>
                  </a:lnTo>
                  <a:lnTo>
                    <a:pt x="117" y="357"/>
                  </a:lnTo>
                  <a:lnTo>
                    <a:pt x="118" y="355"/>
                  </a:lnTo>
                  <a:lnTo>
                    <a:pt x="119" y="354"/>
                  </a:lnTo>
                  <a:lnTo>
                    <a:pt x="120" y="353"/>
                  </a:lnTo>
                  <a:lnTo>
                    <a:pt x="120" y="353"/>
                  </a:lnTo>
                  <a:lnTo>
                    <a:pt x="122" y="353"/>
                  </a:lnTo>
                  <a:lnTo>
                    <a:pt x="124" y="353"/>
                  </a:lnTo>
                  <a:lnTo>
                    <a:pt x="125" y="353"/>
                  </a:lnTo>
                  <a:lnTo>
                    <a:pt x="127" y="352"/>
                  </a:lnTo>
                  <a:lnTo>
                    <a:pt x="127" y="352"/>
                  </a:lnTo>
                  <a:lnTo>
                    <a:pt x="128" y="349"/>
                  </a:lnTo>
                  <a:lnTo>
                    <a:pt x="129" y="346"/>
                  </a:lnTo>
                  <a:lnTo>
                    <a:pt x="129" y="341"/>
                  </a:lnTo>
                  <a:lnTo>
                    <a:pt x="129" y="341"/>
                  </a:lnTo>
                  <a:lnTo>
                    <a:pt x="129" y="336"/>
                  </a:lnTo>
                  <a:lnTo>
                    <a:pt x="129" y="331"/>
                  </a:lnTo>
                  <a:lnTo>
                    <a:pt x="129" y="331"/>
                  </a:lnTo>
                  <a:lnTo>
                    <a:pt x="127" y="326"/>
                  </a:lnTo>
                  <a:lnTo>
                    <a:pt x="126" y="324"/>
                  </a:lnTo>
                  <a:lnTo>
                    <a:pt x="126" y="320"/>
                  </a:lnTo>
                  <a:lnTo>
                    <a:pt x="126" y="320"/>
                  </a:lnTo>
                  <a:lnTo>
                    <a:pt x="128" y="319"/>
                  </a:lnTo>
                  <a:lnTo>
                    <a:pt x="130" y="317"/>
                  </a:lnTo>
                  <a:lnTo>
                    <a:pt x="133" y="316"/>
                  </a:lnTo>
                  <a:lnTo>
                    <a:pt x="135" y="315"/>
                  </a:lnTo>
                  <a:lnTo>
                    <a:pt x="135" y="315"/>
                  </a:lnTo>
                  <a:lnTo>
                    <a:pt x="135" y="310"/>
                  </a:lnTo>
                  <a:lnTo>
                    <a:pt x="135" y="305"/>
                  </a:lnTo>
                  <a:lnTo>
                    <a:pt x="135" y="305"/>
                  </a:lnTo>
                  <a:lnTo>
                    <a:pt x="134" y="303"/>
                  </a:lnTo>
                  <a:lnTo>
                    <a:pt x="132" y="301"/>
                  </a:lnTo>
                  <a:lnTo>
                    <a:pt x="130" y="299"/>
                  </a:lnTo>
                  <a:lnTo>
                    <a:pt x="129" y="297"/>
                  </a:lnTo>
                  <a:lnTo>
                    <a:pt x="129" y="297"/>
                  </a:lnTo>
                  <a:lnTo>
                    <a:pt x="129" y="294"/>
                  </a:lnTo>
                  <a:lnTo>
                    <a:pt x="129" y="292"/>
                  </a:lnTo>
                  <a:lnTo>
                    <a:pt x="131" y="287"/>
                  </a:lnTo>
                  <a:lnTo>
                    <a:pt x="131" y="287"/>
                  </a:lnTo>
                  <a:lnTo>
                    <a:pt x="132" y="282"/>
                  </a:lnTo>
                  <a:lnTo>
                    <a:pt x="132" y="277"/>
                  </a:lnTo>
                  <a:lnTo>
                    <a:pt x="132" y="277"/>
                  </a:lnTo>
                  <a:lnTo>
                    <a:pt x="130" y="274"/>
                  </a:lnTo>
                  <a:lnTo>
                    <a:pt x="129" y="272"/>
                  </a:lnTo>
                  <a:lnTo>
                    <a:pt x="129" y="270"/>
                  </a:lnTo>
                  <a:lnTo>
                    <a:pt x="129" y="270"/>
                  </a:lnTo>
                  <a:lnTo>
                    <a:pt x="129" y="267"/>
                  </a:lnTo>
                  <a:lnTo>
                    <a:pt x="130" y="264"/>
                  </a:lnTo>
                  <a:lnTo>
                    <a:pt x="132" y="259"/>
                  </a:lnTo>
                  <a:lnTo>
                    <a:pt x="132" y="259"/>
                  </a:lnTo>
                  <a:lnTo>
                    <a:pt x="132" y="254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3" y="244"/>
                  </a:lnTo>
                  <a:lnTo>
                    <a:pt x="135" y="238"/>
                  </a:lnTo>
                  <a:lnTo>
                    <a:pt x="140" y="235"/>
                  </a:lnTo>
                  <a:lnTo>
                    <a:pt x="145" y="232"/>
                  </a:lnTo>
                  <a:lnTo>
                    <a:pt x="145" y="232"/>
                  </a:lnTo>
                  <a:lnTo>
                    <a:pt x="144" y="234"/>
                  </a:lnTo>
                  <a:lnTo>
                    <a:pt x="145" y="234"/>
                  </a:lnTo>
                  <a:lnTo>
                    <a:pt x="147" y="234"/>
                  </a:lnTo>
                  <a:lnTo>
                    <a:pt x="151" y="231"/>
                  </a:lnTo>
                  <a:lnTo>
                    <a:pt x="151" y="231"/>
                  </a:lnTo>
                  <a:lnTo>
                    <a:pt x="155" y="230"/>
                  </a:lnTo>
                  <a:lnTo>
                    <a:pt x="159" y="229"/>
                  </a:lnTo>
                  <a:lnTo>
                    <a:pt x="159" y="229"/>
                  </a:lnTo>
                  <a:lnTo>
                    <a:pt x="162" y="228"/>
                  </a:lnTo>
                  <a:lnTo>
                    <a:pt x="163" y="228"/>
                  </a:lnTo>
                  <a:lnTo>
                    <a:pt x="164" y="226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1" y="212"/>
                  </a:lnTo>
                  <a:lnTo>
                    <a:pt x="160" y="210"/>
                  </a:lnTo>
                  <a:lnTo>
                    <a:pt x="160" y="208"/>
                  </a:lnTo>
                  <a:lnTo>
                    <a:pt x="162" y="206"/>
                  </a:lnTo>
                  <a:lnTo>
                    <a:pt x="162" y="206"/>
                  </a:lnTo>
                  <a:lnTo>
                    <a:pt x="165" y="204"/>
                  </a:lnTo>
                  <a:lnTo>
                    <a:pt x="167" y="203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70" y="196"/>
                  </a:lnTo>
                  <a:lnTo>
                    <a:pt x="170" y="191"/>
                  </a:lnTo>
                  <a:lnTo>
                    <a:pt x="170" y="186"/>
                  </a:lnTo>
                  <a:lnTo>
                    <a:pt x="171" y="181"/>
                  </a:lnTo>
                  <a:lnTo>
                    <a:pt x="171" y="181"/>
                  </a:lnTo>
                  <a:lnTo>
                    <a:pt x="173" y="177"/>
                  </a:lnTo>
                  <a:lnTo>
                    <a:pt x="176" y="173"/>
                  </a:lnTo>
                  <a:lnTo>
                    <a:pt x="176" y="173"/>
                  </a:lnTo>
                  <a:lnTo>
                    <a:pt x="176" y="168"/>
                  </a:lnTo>
                  <a:lnTo>
                    <a:pt x="177" y="165"/>
                  </a:lnTo>
                  <a:lnTo>
                    <a:pt x="177" y="165"/>
                  </a:lnTo>
                  <a:lnTo>
                    <a:pt x="178" y="163"/>
                  </a:lnTo>
                  <a:lnTo>
                    <a:pt x="180" y="162"/>
                  </a:lnTo>
                  <a:lnTo>
                    <a:pt x="185" y="160"/>
                  </a:lnTo>
                  <a:lnTo>
                    <a:pt x="189" y="158"/>
                  </a:lnTo>
                  <a:lnTo>
                    <a:pt x="190" y="156"/>
                  </a:lnTo>
                  <a:lnTo>
                    <a:pt x="191" y="154"/>
                  </a:lnTo>
                  <a:lnTo>
                    <a:pt x="191" y="154"/>
                  </a:lnTo>
                  <a:lnTo>
                    <a:pt x="192" y="151"/>
                  </a:lnTo>
                  <a:lnTo>
                    <a:pt x="192" y="149"/>
                  </a:lnTo>
                  <a:lnTo>
                    <a:pt x="192" y="147"/>
                  </a:lnTo>
                  <a:lnTo>
                    <a:pt x="193" y="145"/>
                  </a:lnTo>
                  <a:lnTo>
                    <a:pt x="193" y="145"/>
                  </a:lnTo>
                  <a:lnTo>
                    <a:pt x="198" y="142"/>
                  </a:lnTo>
                  <a:lnTo>
                    <a:pt x="200" y="141"/>
                  </a:lnTo>
                  <a:lnTo>
                    <a:pt x="202" y="139"/>
                  </a:lnTo>
                  <a:lnTo>
                    <a:pt x="202" y="139"/>
                  </a:lnTo>
                  <a:lnTo>
                    <a:pt x="204" y="135"/>
                  </a:lnTo>
                  <a:lnTo>
                    <a:pt x="205" y="131"/>
                  </a:lnTo>
                  <a:lnTo>
                    <a:pt x="205" y="129"/>
                  </a:lnTo>
                  <a:lnTo>
                    <a:pt x="204" y="127"/>
                  </a:lnTo>
                  <a:lnTo>
                    <a:pt x="202" y="125"/>
                  </a:lnTo>
                  <a:lnTo>
                    <a:pt x="200" y="123"/>
                  </a:lnTo>
                  <a:lnTo>
                    <a:pt x="200" y="123"/>
                  </a:lnTo>
                  <a:lnTo>
                    <a:pt x="208" y="117"/>
                  </a:lnTo>
                  <a:lnTo>
                    <a:pt x="213" y="114"/>
                  </a:lnTo>
                  <a:lnTo>
                    <a:pt x="216" y="111"/>
                  </a:lnTo>
                  <a:lnTo>
                    <a:pt x="216" y="111"/>
                  </a:lnTo>
                  <a:lnTo>
                    <a:pt x="216" y="109"/>
                  </a:lnTo>
                  <a:lnTo>
                    <a:pt x="217" y="107"/>
                  </a:lnTo>
                  <a:lnTo>
                    <a:pt x="217" y="104"/>
                  </a:lnTo>
                  <a:lnTo>
                    <a:pt x="219" y="103"/>
                  </a:lnTo>
                  <a:lnTo>
                    <a:pt x="219" y="103"/>
                  </a:lnTo>
                  <a:lnTo>
                    <a:pt x="221" y="102"/>
                  </a:lnTo>
                  <a:lnTo>
                    <a:pt x="223" y="103"/>
                  </a:lnTo>
                  <a:lnTo>
                    <a:pt x="225" y="105"/>
                  </a:lnTo>
                  <a:lnTo>
                    <a:pt x="227" y="105"/>
                  </a:lnTo>
                  <a:lnTo>
                    <a:pt x="227" y="105"/>
                  </a:lnTo>
                  <a:lnTo>
                    <a:pt x="230" y="105"/>
                  </a:lnTo>
                  <a:lnTo>
                    <a:pt x="230" y="104"/>
                  </a:lnTo>
                  <a:lnTo>
                    <a:pt x="230" y="102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32" y="96"/>
                  </a:lnTo>
                  <a:lnTo>
                    <a:pt x="234" y="94"/>
                  </a:lnTo>
                  <a:lnTo>
                    <a:pt x="236" y="94"/>
                  </a:lnTo>
                  <a:lnTo>
                    <a:pt x="236" y="94"/>
                  </a:lnTo>
                  <a:lnTo>
                    <a:pt x="238" y="95"/>
                  </a:lnTo>
                  <a:lnTo>
                    <a:pt x="239" y="97"/>
                  </a:lnTo>
                  <a:lnTo>
                    <a:pt x="239" y="97"/>
                  </a:lnTo>
                  <a:lnTo>
                    <a:pt x="242" y="96"/>
                  </a:lnTo>
                  <a:lnTo>
                    <a:pt x="242" y="95"/>
                  </a:lnTo>
                  <a:lnTo>
                    <a:pt x="242" y="94"/>
                  </a:lnTo>
                  <a:lnTo>
                    <a:pt x="242" y="94"/>
                  </a:lnTo>
                  <a:lnTo>
                    <a:pt x="244" y="90"/>
                  </a:lnTo>
                  <a:lnTo>
                    <a:pt x="245" y="85"/>
                  </a:lnTo>
                  <a:lnTo>
                    <a:pt x="245" y="85"/>
                  </a:lnTo>
                  <a:lnTo>
                    <a:pt x="251" y="88"/>
                  </a:lnTo>
                  <a:lnTo>
                    <a:pt x="251" y="88"/>
                  </a:lnTo>
                  <a:lnTo>
                    <a:pt x="250" y="83"/>
                  </a:lnTo>
                  <a:lnTo>
                    <a:pt x="250" y="80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52" y="77"/>
                  </a:lnTo>
                  <a:lnTo>
                    <a:pt x="252" y="77"/>
                  </a:lnTo>
                  <a:lnTo>
                    <a:pt x="253" y="77"/>
                  </a:lnTo>
                  <a:lnTo>
                    <a:pt x="254" y="76"/>
                  </a:lnTo>
                  <a:lnTo>
                    <a:pt x="254" y="76"/>
                  </a:lnTo>
                  <a:lnTo>
                    <a:pt x="257" y="76"/>
                  </a:lnTo>
                  <a:lnTo>
                    <a:pt x="257" y="76"/>
                  </a:lnTo>
                  <a:lnTo>
                    <a:pt x="257" y="72"/>
                  </a:lnTo>
                  <a:lnTo>
                    <a:pt x="257" y="72"/>
                  </a:lnTo>
                  <a:lnTo>
                    <a:pt x="258" y="68"/>
                  </a:lnTo>
                  <a:lnTo>
                    <a:pt x="258" y="65"/>
                  </a:lnTo>
                  <a:lnTo>
                    <a:pt x="260" y="64"/>
                  </a:lnTo>
                  <a:lnTo>
                    <a:pt x="260" y="64"/>
                  </a:lnTo>
                  <a:lnTo>
                    <a:pt x="262" y="64"/>
                  </a:lnTo>
                  <a:lnTo>
                    <a:pt x="264" y="65"/>
                  </a:lnTo>
                  <a:lnTo>
                    <a:pt x="268" y="68"/>
                  </a:lnTo>
                  <a:lnTo>
                    <a:pt x="268" y="68"/>
                  </a:lnTo>
                  <a:lnTo>
                    <a:pt x="271" y="71"/>
                  </a:lnTo>
                  <a:lnTo>
                    <a:pt x="272" y="74"/>
                  </a:lnTo>
                  <a:lnTo>
                    <a:pt x="272" y="74"/>
                  </a:lnTo>
                  <a:lnTo>
                    <a:pt x="274" y="78"/>
                  </a:lnTo>
                  <a:lnTo>
                    <a:pt x="276" y="79"/>
                  </a:lnTo>
                  <a:lnTo>
                    <a:pt x="277" y="79"/>
                  </a:lnTo>
                  <a:lnTo>
                    <a:pt x="280" y="79"/>
                  </a:lnTo>
                  <a:lnTo>
                    <a:pt x="280" y="79"/>
                  </a:lnTo>
                  <a:lnTo>
                    <a:pt x="283" y="80"/>
                  </a:lnTo>
                  <a:lnTo>
                    <a:pt x="284" y="82"/>
                  </a:lnTo>
                  <a:lnTo>
                    <a:pt x="286" y="82"/>
                  </a:lnTo>
                  <a:lnTo>
                    <a:pt x="290" y="82"/>
                  </a:lnTo>
                  <a:lnTo>
                    <a:pt x="290" y="82"/>
                  </a:lnTo>
                  <a:lnTo>
                    <a:pt x="295" y="80"/>
                  </a:lnTo>
                  <a:lnTo>
                    <a:pt x="297" y="79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301" y="82"/>
                  </a:lnTo>
                  <a:lnTo>
                    <a:pt x="302" y="83"/>
                  </a:lnTo>
                  <a:lnTo>
                    <a:pt x="302" y="84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9" y="82"/>
                  </a:lnTo>
                  <a:lnTo>
                    <a:pt x="309" y="82"/>
                  </a:lnTo>
                  <a:lnTo>
                    <a:pt x="310" y="81"/>
                  </a:lnTo>
                  <a:lnTo>
                    <a:pt x="311" y="79"/>
                  </a:lnTo>
                  <a:lnTo>
                    <a:pt x="311" y="79"/>
                  </a:lnTo>
                  <a:lnTo>
                    <a:pt x="314" y="74"/>
                  </a:lnTo>
                  <a:lnTo>
                    <a:pt x="316" y="69"/>
                  </a:lnTo>
                  <a:lnTo>
                    <a:pt x="316" y="69"/>
                  </a:lnTo>
                  <a:lnTo>
                    <a:pt x="316" y="65"/>
                  </a:lnTo>
                  <a:lnTo>
                    <a:pt x="317" y="60"/>
                  </a:lnTo>
                  <a:lnTo>
                    <a:pt x="317" y="60"/>
                  </a:lnTo>
                  <a:lnTo>
                    <a:pt x="318" y="56"/>
                  </a:lnTo>
                  <a:lnTo>
                    <a:pt x="319" y="51"/>
                  </a:lnTo>
                  <a:lnTo>
                    <a:pt x="319" y="51"/>
                  </a:lnTo>
                  <a:lnTo>
                    <a:pt x="319" y="46"/>
                  </a:lnTo>
                  <a:lnTo>
                    <a:pt x="319" y="43"/>
                  </a:lnTo>
                  <a:lnTo>
                    <a:pt x="321" y="41"/>
                  </a:lnTo>
                  <a:lnTo>
                    <a:pt x="321" y="41"/>
                  </a:lnTo>
                  <a:lnTo>
                    <a:pt x="323" y="40"/>
                  </a:lnTo>
                  <a:lnTo>
                    <a:pt x="325" y="40"/>
                  </a:lnTo>
                  <a:lnTo>
                    <a:pt x="330" y="39"/>
                  </a:lnTo>
                  <a:lnTo>
                    <a:pt x="330" y="39"/>
                  </a:lnTo>
                  <a:lnTo>
                    <a:pt x="335" y="36"/>
                  </a:lnTo>
                  <a:lnTo>
                    <a:pt x="337" y="35"/>
                  </a:lnTo>
                  <a:lnTo>
                    <a:pt x="340" y="35"/>
                  </a:lnTo>
                  <a:lnTo>
                    <a:pt x="340" y="35"/>
                  </a:lnTo>
                  <a:lnTo>
                    <a:pt x="337" y="40"/>
                  </a:lnTo>
                  <a:lnTo>
                    <a:pt x="337" y="40"/>
                  </a:lnTo>
                  <a:lnTo>
                    <a:pt x="347" y="43"/>
                  </a:lnTo>
                  <a:lnTo>
                    <a:pt x="352" y="46"/>
                  </a:lnTo>
                  <a:lnTo>
                    <a:pt x="354" y="48"/>
                  </a:lnTo>
                  <a:lnTo>
                    <a:pt x="354" y="50"/>
                  </a:lnTo>
                  <a:lnTo>
                    <a:pt x="354" y="50"/>
                  </a:lnTo>
                  <a:lnTo>
                    <a:pt x="354" y="52"/>
                  </a:lnTo>
                  <a:lnTo>
                    <a:pt x="353" y="53"/>
                  </a:lnTo>
                  <a:lnTo>
                    <a:pt x="352" y="54"/>
                  </a:lnTo>
                  <a:lnTo>
                    <a:pt x="351" y="55"/>
                  </a:lnTo>
                  <a:lnTo>
                    <a:pt x="351" y="55"/>
                  </a:lnTo>
                  <a:lnTo>
                    <a:pt x="351" y="58"/>
                  </a:lnTo>
                  <a:lnTo>
                    <a:pt x="351" y="61"/>
                  </a:lnTo>
                  <a:lnTo>
                    <a:pt x="351" y="61"/>
                  </a:lnTo>
                  <a:lnTo>
                    <a:pt x="351" y="67"/>
                  </a:lnTo>
                  <a:lnTo>
                    <a:pt x="352" y="69"/>
                  </a:lnTo>
                  <a:lnTo>
                    <a:pt x="353" y="70"/>
                  </a:lnTo>
                  <a:lnTo>
                    <a:pt x="354" y="69"/>
                  </a:lnTo>
                  <a:lnTo>
                    <a:pt x="354" y="69"/>
                  </a:lnTo>
                  <a:lnTo>
                    <a:pt x="355" y="68"/>
                  </a:lnTo>
                  <a:lnTo>
                    <a:pt x="355" y="65"/>
                  </a:lnTo>
                  <a:lnTo>
                    <a:pt x="356" y="59"/>
                  </a:lnTo>
                  <a:lnTo>
                    <a:pt x="356" y="59"/>
                  </a:lnTo>
                  <a:lnTo>
                    <a:pt x="358" y="55"/>
                  </a:lnTo>
                  <a:lnTo>
                    <a:pt x="363" y="51"/>
                  </a:lnTo>
                  <a:lnTo>
                    <a:pt x="363" y="51"/>
                  </a:lnTo>
                  <a:lnTo>
                    <a:pt x="365" y="50"/>
                  </a:lnTo>
                  <a:lnTo>
                    <a:pt x="369" y="49"/>
                  </a:lnTo>
                  <a:lnTo>
                    <a:pt x="371" y="48"/>
                  </a:lnTo>
                  <a:lnTo>
                    <a:pt x="374" y="47"/>
                  </a:lnTo>
                  <a:lnTo>
                    <a:pt x="374" y="47"/>
                  </a:lnTo>
                  <a:lnTo>
                    <a:pt x="375" y="45"/>
                  </a:lnTo>
                  <a:lnTo>
                    <a:pt x="375" y="42"/>
                  </a:lnTo>
                  <a:lnTo>
                    <a:pt x="376" y="37"/>
                  </a:lnTo>
                  <a:lnTo>
                    <a:pt x="376" y="37"/>
                  </a:lnTo>
                  <a:lnTo>
                    <a:pt x="372" y="37"/>
                  </a:lnTo>
                  <a:lnTo>
                    <a:pt x="367" y="37"/>
                  </a:lnTo>
                  <a:lnTo>
                    <a:pt x="367" y="37"/>
                  </a:lnTo>
                  <a:lnTo>
                    <a:pt x="369" y="35"/>
                  </a:lnTo>
                  <a:lnTo>
                    <a:pt x="370" y="32"/>
                  </a:lnTo>
                  <a:lnTo>
                    <a:pt x="369" y="28"/>
                  </a:lnTo>
                  <a:lnTo>
                    <a:pt x="367" y="26"/>
                  </a:lnTo>
                  <a:lnTo>
                    <a:pt x="367" y="26"/>
                  </a:lnTo>
                  <a:lnTo>
                    <a:pt x="369" y="26"/>
                  </a:lnTo>
                  <a:lnTo>
                    <a:pt x="370" y="25"/>
                  </a:lnTo>
                  <a:lnTo>
                    <a:pt x="372" y="24"/>
                  </a:lnTo>
                  <a:lnTo>
                    <a:pt x="373" y="22"/>
                  </a:lnTo>
                  <a:lnTo>
                    <a:pt x="373" y="22"/>
                  </a:lnTo>
                  <a:lnTo>
                    <a:pt x="373" y="20"/>
                  </a:lnTo>
                  <a:lnTo>
                    <a:pt x="372" y="18"/>
                  </a:lnTo>
                  <a:lnTo>
                    <a:pt x="370" y="17"/>
                  </a:lnTo>
                  <a:lnTo>
                    <a:pt x="370" y="17"/>
                  </a:lnTo>
                  <a:lnTo>
                    <a:pt x="369" y="16"/>
                  </a:lnTo>
                  <a:lnTo>
                    <a:pt x="369" y="15"/>
                  </a:lnTo>
                  <a:lnTo>
                    <a:pt x="368" y="14"/>
                  </a:lnTo>
                  <a:lnTo>
                    <a:pt x="365" y="14"/>
                  </a:lnTo>
                  <a:lnTo>
                    <a:pt x="365" y="14"/>
                  </a:lnTo>
                  <a:lnTo>
                    <a:pt x="360" y="15"/>
                  </a:lnTo>
                  <a:lnTo>
                    <a:pt x="357" y="17"/>
                  </a:lnTo>
                  <a:lnTo>
                    <a:pt x="357" y="17"/>
                  </a:lnTo>
                  <a:lnTo>
                    <a:pt x="357" y="12"/>
                  </a:lnTo>
                  <a:lnTo>
                    <a:pt x="357" y="12"/>
                  </a:lnTo>
                  <a:lnTo>
                    <a:pt x="355" y="11"/>
                  </a:lnTo>
                  <a:lnTo>
                    <a:pt x="355" y="11"/>
                  </a:lnTo>
                  <a:lnTo>
                    <a:pt x="353" y="10"/>
                  </a:lnTo>
                  <a:lnTo>
                    <a:pt x="352" y="10"/>
                  </a:lnTo>
                  <a:lnTo>
                    <a:pt x="350" y="10"/>
                  </a:lnTo>
                  <a:lnTo>
                    <a:pt x="348" y="8"/>
                  </a:lnTo>
                  <a:lnTo>
                    <a:pt x="348" y="8"/>
                  </a:lnTo>
                  <a:lnTo>
                    <a:pt x="345" y="11"/>
                  </a:lnTo>
                  <a:lnTo>
                    <a:pt x="343" y="14"/>
                  </a:lnTo>
                  <a:lnTo>
                    <a:pt x="343" y="14"/>
                  </a:lnTo>
                  <a:lnTo>
                    <a:pt x="342" y="15"/>
                  </a:lnTo>
                  <a:lnTo>
                    <a:pt x="342" y="17"/>
                  </a:lnTo>
                  <a:lnTo>
                    <a:pt x="341" y="18"/>
                  </a:lnTo>
                  <a:lnTo>
                    <a:pt x="340" y="20"/>
                  </a:lnTo>
                  <a:lnTo>
                    <a:pt x="340" y="20"/>
                  </a:lnTo>
                  <a:lnTo>
                    <a:pt x="338" y="17"/>
                  </a:lnTo>
                  <a:lnTo>
                    <a:pt x="337" y="14"/>
                  </a:lnTo>
                  <a:lnTo>
                    <a:pt x="337" y="14"/>
                  </a:lnTo>
                  <a:lnTo>
                    <a:pt x="337" y="12"/>
                  </a:lnTo>
                  <a:lnTo>
                    <a:pt x="338" y="11"/>
                  </a:lnTo>
                  <a:lnTo>
                    <a:pt x="339" y="10"/>
                  </a:lnTo>
                  <a:lnTo>
                    <a:pt x="340" y="8"/>
                  </a:lnTo>
                  <a:lnTo>
                    <a:pt x="340" y="8"/>
                  </a:lnTo>
                  <a:lnTo>
                    <a:pt x="340" y="5"/>
                  </a:lnTo>
                  <a:lnTo>
                    <a:pt x="340" y="2"/>
                  </a:lnTo>
                  <a:lnTo>
                    <a:pt x="338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3" y="3"/>
                  </a:lnTo>
                  <a:lnTo>
                    <a:pt x="331" y="5"/>
                  </a:lnTo>
                  <a:lnTo>
                    <a:pt x="331" y="5"/>
                  </a:lnTo>
                  <a:lnTo>
                    <a:pt x="331" y="7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29" y="9"/>
                  </a:lnTo>
                  <a:lnTo>
                    <a:pt x="327" y="10"/>
                  </a:lnTo>
                  <a:lnTo>
                    <a:pt x="327" y="10"/>
                  </a:lnTo>
                  <a:lnTo>
                    <a:pt x="325" y="13"/>
                  </a:lnTo>
                  <a:lnTo>
                    <a:pt x="325" y="16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3" y="21"/>
                  </a:lnTo>
                  <a:lnTo>
                    <a:pt x="321" y="19"/>
                  </a:lnTo>
                  <a:lnTo>
                    <a:pt x="319" y="13"/>
                  </a:lnTo>
                  <a:lnTo>
                    <a:pt x="319" y="13"/>
                  </a:lnTo>
                  <a:lnTo>
                    <a:pt x="319" y="7"/>
                  </a:lnTo>
                  <a:lnTo>
                    <a:pt x="318" y="5"/>
                  </a:lnTo>
                  <a:lnTo>
                    <a:pt x="316" y="8"/>
                  </a:lnTo>
                  <a:lnTo>
                    <a:pt x="316" y="8"/>
                  </a:lnTo>
                  <a:lnTo>
                    <a:pt x="315" y="12"/>
                  </a:lnTo>
                  <a:lnTo>
                    <a:pt x="313" y="18"/>
                  </a:lnTo>
                  <a:lnTo>
                    <a:pt x="313" y="18"/>
                  </a:lnTo>
                  <a:lnTo>
                    <a:pt x="307" y="29"/>
                  </a:lnTo>
                  <a:lnTo>
                    <a:pt x="307" y="29"/>
                  </a:lnTo>
                  <a:lnTo>
                    <a:pt x="307" y="24"/>
                  </a:lnTo>
                  <a:lnTo>
                    <a:pt x="307" y="20"/>
                  </a:lnTo>
                  <a:lnTo>
                    <a:pt x="307" y="20"/>
                  </a:lnTo>
                  <a:lnTo>
                    <a:pt x="308" y="18"/>
                  </a:lnTo>
                  <a:lnTo>
                    <a:pt x="309" y="17"/>
                  </a:lnTo>
                  <a:lnTo>
                    <a:pt x="310" y="17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3" y="12"/>
                  </a:lnTo>
                  <a:lnTo>
                    <a:pt x="315" y="9"/>
                  </a:lnTo>
                  <a:lnTo>
                    <a:pt x="316" y="5"/>
                  </a:lnTo>
                  <a:lnTo>
                    <a:pt x="319" y="2"/>
                  </a:lnTo>
                  <a:lnTo>
                    <a:pt x="319" y="2"/>
                  </a:lnTo>
                  <a:lnTo>
                    <a:pt x="317" y="0"/>
                  </a:lnTo>
                  <a:lnTo>
                    <a:pt x="316" y="0"/>
                  </a:lnTo>
                  <a:lnTo>
                    <a:pt x="314" y="1"/>
                  </a:lnTo>
                  <a:lnTo>
                    <a:pt x="312" y="2"/>
                  </a:lnTo>
                  <a:lnTo>
                    <a:pt x="310" y="4"/>
                  </a:lnTo>
                  <a:lnTo>
                    <a:pt x="308" y="5"/>
                  </a:lnTo>
                  <a:lnTo>
                    <a:pt x="306" y="5"/>
                  </a:lnTo>
                  <a:lnTo>
                    <a:pt x="304" y="2"/>
                  </a:lnTo>
                  <a:lnTo>
                    <a:pt x="304" y="2"/>
                  </a:lnTo>
                  <a:lnTo>
                    <a:pt x="302" y="4"/>
                  </a:lnTo>
                  <a:lnTo>
                    <a:pt x="302" y="5"/>
                  </a:lnTo>
                  <a:lnTo>
                    <a:pt x="301" y="6"/>
                  </a:lnTo>
                  <a:lnTo>
                    <a:pt x="302" y="8"/>
                  </a:lnTo>
                  <a:lnTo>
                    <a:pt x="304" y="9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1" y="14"/>
                  </a:lnTo>
                  <a:lnTo>
                    <a:pt x="298" y="13"/>
                  </a:lnTo>
                  <a:lnTo>
                    <a:pt x="297" y="13"/>
                  </a:lnTo>
                  <a:lnTo>
                    <a:pt x="296" y="11"/>
                  </a:lnTo>
                  <a:lnTo>
                    <a:pt x="296" y="11"/>
                  </a:lnTo>
                  <a:lnTo>
                    <a:pt x="294" y="12"/>
                  </a:lnTo>
                  <a:lnTo>
                    <a:pt x="294" y="14"/>
                  </a:lnTo>
                  <a:lnTo>
                    <a:pt x="293" y="17"/>
                  </a:lnTo>
                  <a:lnTo>
                    <a:pt x="292" y="19"/>
                  </a:lnTo>
                  <a:lnTo>
                    <a:pt x="291" y="20"/>
                  </a:lnTo>
                  <a:lnTo>
                    <a:pt x="290" y="20"/>
                  </a:lnTo>
                  <a:lnTo>
                    <a:pt x="290" y="20"/>
                  </a:lnTo>
                  <a:lnTo>
                    <a:pt x="293" y="23"/>
                  </a:lnTo>
                  <a:lnTo>
                    <a:pt x="293" y="23"/>
                  </a:lnTo>
                  <a:lnTo>
                    <a:pt x="286" y="29"/>
                  </a:lnTo>
                  <a:lnTo>
                    <a:pt x="286" y="29"/>
                  </a:lnTo>
                  <a:lnTo>
                    <a:pt x="283" y="23"/>
                  </a:lnTo>
                  <a:lnTo>
                    <a:pt x="283" y="23"/>
                  </a:lnTo>
                  <a:lnTo>
                    <a:pt x="281" y="25"/>
                  </a:lnTo>
                  <a:lnTo>
                    <a:pt x="280" y="28"/>
                  </a:lnTo>
                  <a:lnTo>
                    <a:pt x="280" y="31"/>
                  </a:lnTo>
                  <a:lnTo>
                    <a:pt x="279" y="33"/>
                  </a:lnTo>
                  <a:lnTo>
                    <a:pt x="279" y="33"/>
                  </a:lnTo>
                  <a:lnTo>
                    <a:pt x="276" y="33"/>
                  </a:lnTo>
                  <a:lnTo>
                    <a:pt x="274" y="32"/>
                  </a:lnTo>
                  <a:lnTo>
                    <a:pt x="271" y="32"/>
                  </a:lnTo>
                  <a:lnTo>
                    <a:pt x="271" y="33"/>
                  </a:lnTo>
                  <a:lnTo>
                    <a:pt x="271" y="35"/>
                  </a:lnTo>
                  <a:lnTo>
                    <a:pt x="271" y="35"/>
                  </a:lnTo>
                  <a:lnTo>
                    <a:pt x="269" y="32"/>
                  </a:lnTo>
                  <a:lnTo>
                    <a:pt x="267" y="32"/>
                  </a:lnTo>
                  <a:lnTo>
                    <a:pt x="265" y="32"/>
                  </a:lnTo>
                  <a:lnTo>
                    <a:pt x="263" y="34"/>
                  </a:lnTo>
                  <a:lnTo>
                    <a:pt x="263" y="34"/>
                  </a:lnTo>
                  <a:lnTo>
                    <a:pt x="263" y="35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63" y="37"/>
                  </a:lnTo>
                  <a:lnTo>
                    <a:pt x="263" y="37"/>
                  </a:lnTo>
                  <a:lnTo>
                    <a:pt x="262" y="38"/>
                  </a:lnTo>
                  <a:lnTo>
                    <a:pt x="260" y="38"/>
                  </a:lnTo>
                  <a:lnTo>
                    <a:pt x="259" y="38"/>
                  </a:lnTo>
                  <a:lnTo>
                    <a:pt x="258" y="39"/>
                  </a:lnTo>
                  <a:lnTo>
                    <a:pt x="258" y="39"/>
                  </a:lnTo>
                  <a:lnTo>
                    <a:pt x="257" y="41"/>
                  </a:lnTo>
                  <a:lnTo>
                    <a:pt x="257" y="43"/>
                  </a:lnTo>
                  <a:lnTo>
                    <a:pt x="257" y="47"/>
                  </a:lnTo>
                  <a:lnTo>
                    <a:pt x="259" y="51"/>
                  </a:lnTo>
                  <a:lnTo>
                    <a:pt x="260" y="55"/>
                  </a:lnTo>
                  <a:lnTo>
                    <a:pt x="260" y="55"/>
                  </a:lnTo>
                  <a:lnTo>
                    <a:pt x="256" y="51"/>
                  </a:lnTo>
                  <a:lnTo>
                    <a:pt x="253" y="50"/>
                  </a:lnTo>
                  <a:lnTo>
                    <a:pt x="252" y="50"/>
                  </a:lnTo>
                  <a:lnTo>
                    <a:pt x="251" y="51"/>
                  </a:lnTo>
                  <a:lnTo>
                    <a:pt x="248" y="55"/>
                  </a:lnTo>
                  <a:lnTo>
                    <a:pt x="248" y="55"/>
                  </a:lnTo>
                  <a:lnTo>
                    <a:pt x="245" y="49"/>
                  </a:lnTo>
                  <a:lnTo>
                    <a:pt x="245" y="49"/>
                  </a:lnTo>
                  <a:lnTo>
                    <a:pt x="243" y="51"/>
                  </a:lnTo>
                  <a:lnTo>
                    <a:pt x="242" y="53"/>
                  </a:lnTo>
                  <a:lnTo>
                    <a:pt x="242" y="55"/>
                  </a:lnTo>
                  <a:lnTo>
                    <a:pt x="242" y="57"/>
                  </a:lnTo>
                  <a:lnTo>
                    <a:pt x="244" y="62"/>
                  </a:lnTo>
                  <a:lnTo>
                    <a:pt x="245" y="66"/>
                  </a:lnTo>
                  <a:lnTo>
                    <a:pt x="245" y="66"/>
                  </a:lnTo>
                  <a:lnTo>
                    <a:pt x="243" y="65"/>
                  </a:lnTo>
                  <a:lnTo>
                    <a:pt x="241" y="63"/>
                  </a:lnTo>
                  <a:lnTo>
                    <a:pt x="239" y="58"/>
                  </a:lnTo>
                  <a:lnTo>
                    <a:pt x="239" y="58"/>
                  </a:lnTo>
                  <a:lnTo>
                    <a:pt x="238" y="64"/>
                  </a:lnTo>
                  <a:lnTo>
                    <a:pt x="236" y="69"/>
                  </a:lnTo>
                  <a:lnTo>
                    <a:pt x="236" y="69"/>
                  </a:lnTo>
                  <a:lnTo>
                    <a:pt x="234" y="68"/>
                  </a:lnTo>
                  <a:lnTo>
                    <a:pt x="233" y="66"/>
                  </a:lnTo>
                  <a:lnTo>
                    <a:pt x="233" y="61"/>
                  </a:lnTo>
                  <a:lnTo>
                    <a:pt x="233" y="61"/>
                  </a:lnTo>
                  <a:lnTo>
                    <a:pt x="232" y="62"/>
                  </a:lnTo>
                  <a:lnTo>
                    <a:pt x="231" y="63"/>
                  </a:lnTo>
                  <a:lnTo>
                    <a:pt x="231" y="66"/>
                  </a:lnTo>
                  <a:lnTo>
                    <a:pt x="231" y="69"/>
                  </a:lnTo>
                  <a:lnTo>
                    <a:pt x="231" y="70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29" y="72"/>
                  </a:lnTo>
                  <a:lnTo>
                    <a:pt x="227" y="72"/>
                  </a:lnTo>
                  <a:lnTo>
                    <a:pt x="225" y="73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2" y="76"/>
                  </a:lnTo>
                  <a:lnTo>
                    <a:pt x="223" y="77"/>
                  </a:lnTo>
                  <a:lnTo>
                    <a:pt x="224" y="77"/>
                  </a:lnTo>
                  <a:lnTo>
                    <a:pt x="224" y="78"/>
                  </a:lnTo>
                  <a:lnTo>
                    <a:pt x="224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9" y="87"/>
                  </a:lnTo>
                  <a:lnTo>
                    <a:pt x="219" y="89"/>
                  </a:lnTo>
                  <a:lnTo>
                    <a:pt x="222" y="91"/>
                  </a:lnTo>
                  <a:lnTo>
                    <a:pt x="222" y="91"/>
                  </a:lnTo>
                  <a:lnTo>
                    <a:pt x="219" y="93"/>
                  </a:lnTo>
                  <a:lnTo>
                    <a:pt x="214" y="94"/>
                  </a:lnTo>
                  <a:lnTo>
                    <a:pt x="211" y="94"/>
                  </a:lnTo>
                  <a:lnTo>
                    <a:pt x="210" y="94"/>
                  </a:lnTo>
                  <a:lnTo>
                    <a:pt x="209" y="93"/>
                  </a:lnTo>
                  <a:lnTo>
                    <a:pt x="209" y="91"/>
                  </a:lnTo>
                  <a:lnTo>
                    <a:pt x="209" y="91"/>
                  </a:lnTo>
                  <a:lnTo>
                    <a:pt x="207" y="93"/>
                  </a:lnTo>
                  <a:lnTo>
                    <a:pt x="206" y="96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5" y="106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203" y="97"/>
                  </a:lnTo>
                  <a:lnTo>
                    <a:pt x="203" y="97"/>
                  </a:lnTo>
                  <a:lnTo>
                    <a:pt x="202" y="98"/>
                  </a:lnTo>
                  <a:lnTo>
                    <a:pt x="200" y="99"/>
                  </a:lnTo>
                  <a:lnTo>
                    <a:pt x="197" y="100"/>
                  </a:lnTo>
                  <a:lnTo>
                    <a:pt x="194" y="100"/>
                  </a:lnTo>
                  <a:lnTo>
                    <a:pt x="193" y="101"/>
                  </a:lnTo>
                  <a:lnTo>
                    <a:pt x="191" y="103"/>
                  </a:lnTo>
                  <a:lnTo>
                    <a:pt x="191" y="103"/>
                  </a:lnTo>
                  <a:lnTo>
                    <a:pt x="194" y="103"/>
                  </a:lnTo>
                  <a:lnTo>
                    <a:pt x="196" y="104"/>
                  </a:lnTo>
                  <a:lnTo>
                    <a:pt x="197" y="106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4" y="105"/>
                  </a:lnTo>
                  <a:lnTo>
                    <a:pt x="194" y="105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0" y="107"/>
                  </a:lnTo>
                  <a:lnTo>
                    <a:pt x="188" y="106"/>
                  </a:lnTo>
                  <a:lnTo>
                    <a:pt x="187" y="105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8"/>
                  </a:lnTo>
                  <a:lnTo>
                    <a:pt x="185" y="110"/>
                  </a:lnTo>
                  <a:lnTo>
                    <a:pt x="184" y="112"/>
                  </a:lnTo>
                  <a:lnTo>
                    <a:pt x="183" y="114"/>
                  </a:lnTo>
                  <a:lnTo>
                    <a:pt x="183" y="114"/>
                  </a:lnTo>
                  <a:lnTo>
                    <a:pt x="187" y="112"/>
                  </a:lnTo>
                  <a:lnTo>
                    <a:pt x="190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3" y="113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4" y="117"/>
                  </a:lnTo>
                  <a:lnTo>
                    <a:pt x="192" y="117"/>
                  </a:lnTo>
                  <a:lnTo>
                    <a:pt x="191" y="117"/>
                  </a:lnTo>
                  <a:lnTo>
                    <a:pt x="189" y="117"/>
                  </a:lnTo>
                  <a:lnTo>
                    <a:pt x="189" y="117"/>
                  </a:lnTo>
                  <a:lnTo>
                    <a:pt x="185" y="118"/>
                  </a:lnTo>
                  <a:lnTo>
                    <a:pt x="183" y="119"/>
                  </a:lnTo>
                  <a:lnTo>
                    <a:pt x="183" y="122"/>
                  </a:lnTo>
                  <a:lnTo>
                    <a:pt x="183" y="122"/>
                  </a:lnTo>
                  <a:lnTo>
                    <a:pt x="183" y="123"/>
                  </a:lnTo>
                  <a:lnTo>
                    <a:pt x="184" y="123"/>
                  </a:lnTo>
                  <a:lnTo>
                    <a:pt x="186" y="123"/>
                  </a:lnTo>
                  <a:lnTo>
                    <a:pt x="187" y="123"/>
                  </a:lnTo>
                  <a:lnTo>
                    <a:pt x="188" y="124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88" y="128"/>
                  </a:lnTo>
                  <a:lnTo>
                    <a:pt x="186" y="129"/>
                  </a:lnTo>
                  <a:lnTo>
                    <a:pt x="184" y="129"/>
                  </a:lnTo>
                  <a:lnTo>
                    <a:pt x="182" y="129"/>
                  </a:lnTo>
                  <a:lnTo>
                    <a:pt x="182" y="129"/>
                  </a:lnTo>
                  <a:lnTo>
                    <a:pt x="180" y="132"/>
                  </a:lnTo>
                  <a:lnTo>
                    <a:pt x="177" y="134"/>
                  </a:lnTo>
                  <a:lnTo>
                    <a:pt x="177" y="134"/>
                  </a:lnTo>
                  <a:lnTo>
                    <a:pt x="176" y="134"/>
                  </a:lnTo>
                  <a:lnTo>
                    <a:pt x="175" y="134"/>
                  </a:lnTo>
                  <a:lnTo>
                    <a:pt x="175" y="134"/>
                  </a:lnTo>
                  <a:lnTo>
                    <a:pt x="172" y="133"/>
                  </a:lnTo>
                  <a:lnTo>
                    <a:pt x="171" y="133"/>
                  </a:lnTo>
                  <a:lnTo>
                    <a:pt x="169" y="133"/>
                  </a:lnTo>
                  <a:lnTo>
                    <a:pt x="168" y="136"/>
                  </a:lnTo>
                  <a:lnTo>
                    <a:pt x="168" y="136"/>
                  </a:lnTo>
                  <a:lnTo>
                    <a:pt x="167" y="139"/>
                  </a:lnTo>
                  <a:lnTo>
                    <a:pt x="166" y="140"/>
                  </a:lnTo>
                  <a:lnTo>
                    <a:pt x="166" y="140"/>
                  </a:lnTo>
                  <a:lnTo>
                    <a:pt x="164" y="141"/>
                  </a:lnTo>
                  <a:lnTo>
                    <a:pt x="162" y="143"/>
                  </a:lnTo>
                  <a:lnTo>
                    <a:pt x="162" y="143"/>
                  </a:lnTo>
                  <a:lnTo>
                    <a:pt x="164" y="145"/>
                  </a:lnTo>
                  <a:lnTo>
                    <a:pt x="165" y="146"/>
                  </a:lnTo>
                  <a:lnTo>
                    <a:pt x="164" y="147"/>
                  </a:lnTo>
                  <a:lnTo>
                    <a:pt x="163" y="148"/>
                  </a:lnTo>
                  <a:lnTo>
                    <a:pt x="160" y="149"/>
                  </a:lnTo>
                  <a:lnTo>
                    <a:pt x="156" y="149"/>
                  </a:lnTo>
                  <a:lnTo>
                    <a:pt x="156" y="149"/>
                  </a:lnTo>
                  <a:lnTo>
                    <a:pt x="161" y="154"/>
                  </a:lnTo>
                  <a:lnTo>
                    <a:pt x="163" y="154"/>
                  </a:lnTo>
                  <a:lnTo>
                    <a:pt x="164" y="154"/>
                  </a:lnTo>
                  <a:lnTo>
                    <a:pt x="165" y="152"/>
                  </a:lnTo>
                  <a:lnTo>
                    <a:pt x="165" y="152"/>
                  </a:lnTo>
                  <a:lnTo>
                    <a:pt x="165" y="156"/>
                  </a:lnTo>
                  <a:lnTo>
                    <a:pt x="164" y="158"/>
                  </a:lnTo>
                  <a:lnTo>
                    <a:pt x="160" y="159"/>
                  </a:lnTo>
                  <a:lnTo>
                    <a:pt x="160" y="159"/>
                  </a:lnTo>
                  <a:lnTo>
                    <a:pt x="157" y="159"/>
                  </a:lnTo>
                  <a:lnTo>
                    <a:pt x="156" y="159"/>
                  </a:lnTo>
                  <a:lnTo>
                    <a:pt x="156" y="160"/>
                  </a:lnTo>
                  <a:lnTo>
                    <a:pt x="156" y="160"/>
                  </a:lnTo>
                  <a:lnTo>
                    <a:pt x="157" y="163"/>
                  </a:lnTo>
                  <a:lnTo>
                    <a:pt x="159" y="165"/>
                  </a:lnTo>
                  <a:lnTo>
                    <a:pt x="159" y="165"/>
                  </a:lnTo>
                  <a:lnTo>
                    <a:pt x="158" y="166"/>
                  </a:lnTo>
                  <a:lnTo>
                    <a:pt x="156" y="167"/>
                  </a:lnTo>
                  <a:lnTo>
                    <a:pt x="153" y="168"/>
                  </a:lnTo>
                  <a:lnTo>
                    <a:pt x="153" y="168"/>
                  </a:lnTo>
                  <a:lnTo>
                    <a:pt x="150" y="171"/>
                  </a:lnTo>
                  <a:lnTo>
                    <a:pt x="147" y="173"/>
                  </a:lnTo>
                  <a:lnTo>
                    <a:pt x="147" y="173"/>
                  </a:lnTo>
                  <a:lnTo>
                    <a:pt x="149" y="176"/>
                  </a:lnTo>
                  <a:lnTo>
                    <a:pt x="150" y="178"/>
                  </a:lnTo>
                  <a:lnTo>
                    <a:pt x="149" y="180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5" y="180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2" y="180"/>
                  </a:lnTo>
                  <a:lnTo>
                    <a:pt x="142" y="182"/>
                  </a:lnTo>
                  <a:lnTo>
                    <a:pt x="141" y="184"/>
                  </a:lnTo>
                  <a:lnTo>
                    <a:pt x="141" y="184"/>
                  </a:lnTo>
                  <a:lnTo>
                    <a:pt x="142" y="185"/>
                  </a:lnTo>
                  <a:lnTo>
                    <a:pt x="143" y="185"/>
                  </a:lnTo>
                  <a:lnTo>
                    <a:pt x="144" y="186"/>
                  </a:lnTo>
                  <a:lnTo>
                    <a:pt x="145" y="189"/>
                  </a:lnTo>
                  <a:lnTo>
                    <a:pt x="145" y="189"/>
                  </a:lnTo>
                  <a:lnTo>
                    <a:pt x="144" y="192"/>
                  </a:lnTo>
                  <a:lnTo>
                    <a:pt x="142" y="193"/>
                  </a:lnTo>
                  <a:lnTo>
                    <a:pt x="140" y="193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8" y="196"/>
                  </a:lnTo>
                  <a:lnTo>
                    <a:pt x="138" y="198"/>
                  </a:lnTo>
                  <a:lnTo>
                    <a:pt x="138" y="200"/>
                  </a:lnTo>
                  <a:lnTo>
                    <a:pt x="135" y="202"/>
                  </a:lnTo>
                  <a:lnTo>
                    <a:pt x="135" y="202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2" y="204"/>
                  </a:lnTo>
                  <a:lnTo>
                    <a:pt x="132" y="205"/>
                  </a:lnTo>
                  <a:lnTo>
                    <a:pt x="133" y="205"/>
                  </a:lnTo>
                  <a:lnTo>
                    <a:pt x="133" y="205"/>
                  </a:lnTo>
                  <a:lnTo>
                    <a:pt x="135" y="208"/>
                  </a:lnTo>
                  <a:lnTo>
                    <a:pt x="135" y="209"/>
                  </a:lnTo>
                  <a:lnTo>
                    <a:pt x="135" y="211"/>
                  </a:lnTo>
                  <a:lnTo>
                    <a:pt x="135" y="211"/>
                  </a:lnTo>
                  <a:lnTo>
                    <a:pt x="133" y="214"/>
                  </a:lnTo>
                  <a:lnTo>
                    <a:pt x="131" y="214"/>
                  </a:lnTo>
                  <a:lnTo>
                    <a:pt x="130" y="214"/>
                  </a:lnTo>
                  <a:lnTo>
                    <a:pt x="128" y="212"/>
                  </a:lnTo>
                  <a:lnTo>
                    <a:pt x="125" y="20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9" y="209"/>
                  </a:lnTo>
                  <a:lnTo>
                    <a:pt x="119" y="209"/>
                  </a:lnTo>
                  <a:lnTo>
                    <a:pt x="117" y="211"/>
                  </a:lnTo>
                  <a:lnTo>
                    <a:pt x="114" y="211"/>
                  </a:lnTo>
                  <a:lnTo>
                    <a:pt x="114" y="211"/>
                  </a:lnTo>
                  <a:lnTo>
                    <a:pt x="113" y="212"/>
                  </a:lnTo>
                  <a:lnTo>
                    <a:pt x="111" y="213"/>
                  </a:lnTo>
                  <a:lnTo>
                    <a:pt x="111" y="213"/>
                  </a:lnTo>
                  <a:lnTo>
                    <a:pt x="111" y="215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09" y="219"/>
                  </a:lnTo>
                  <a:lnTo>
                    <a:pt x="109" y="219"/>
                  </a:lnTo>
                  <a:lnTo>
                    <a:pt x="106" y="224"/>
                  </a:lnTo>
                  <a:lnTo>
                    <a:pt x="106" y="224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4" y="226"/>
                  </a:lnTo>
                  <a:lnTo>
                    <a:pt x="103" y="226"/>
                  </a:lnTo>
                  <a:lnTo>
                    <a:pt x="103" y="226"/>
                  </a:lnTo>
                  <a:lnTo>
                    <a:pt x="101" y="227"/>
                  </a:lnTo>
                  <a:lnTo>
                    <a:pt x="101" y="227"/>
                  </a:lnTo>
                  <a:lnTo>
                    <a:pt x="100" y="229"/>
                  </a:lnTo>
                  <a:lnTo>
                    <a:pt x="100" y="229"/>
                  </a:lnTo>
                  <a:lnTo>
                    <a:pt x="99" y="231"/>
                  </a:lnTo>
                  <a:lnTo>
                    <a:pt x="100" y="234"/>
                  </a:lnTo>
                  <a:lnTo>
                    <a:pt x="100" y="234"/>
                  </a:lnTo>
                  <a:lnTo>
                    <a:pt x="98" y="233"/>
                  </a:lnTo>
                  <a:lnTo>
                    <a:pt x="97" y="232"/>
                  </a:lnTo>
                  <a:lnTo>
                    <a:pt x="95" y="233"/>
                  </a:lnTo>
                  <a:lnTo>
                    <a:pt x="91" y="238"/>
                  </a:lnTo>
                  <a:lnTo>
                    <a:pt x="91" y="238"/>
                  </a:lnTo>
                  <a:lnTo>
                    <a:pt x="88" y="234"/>
                  </a:lnTo>
                  <a:lnTo>
                    <a:pt x="88" y="234"/>
                  </a:lnTo>
                  <a:lnTo>
                    <a:pt x="82" y="241"/>
                  </a:lnTo>
                  <a:lnTo>
                    <a:pt x="82" y="241"/>
                  </a:lnTo>
                  <a:lnTo>
                    <a:pt x="81" y="242"/>
                  </a:lnTo>
                  <a:lnTo>
                    <a:pt x="80" y="242"/>
                  </a:lnTo>
                  <a:lnTo>
                    <a:pt x="79" y="242"/>
                  </a:lnTo>
                  <a:lnTo>
                    <a:pt x="79" y="242"/>
                  </a:lnTo>
                  <a:lnTo>
                    <a:pt x="79" y="245"/>
                  </a:lnTo>
                  <a:lnTo>
                    <a:pt x="79" y="247"/>
                  </a:lnTo>
                  <a:lnTo>
                    <a:pt x="79" y="247"/>
                  </a:lnTo>
                  <a:lnTo>
                    <a:pt x="77" y="245"/>
                  </a:lnTo>
                  <a:lnTo>
                    <a:pt x="75" y="244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5" y="246"/>
                  </a:lnTo>
                  <a:lnTo>
                    <a:pt x="76" y="247"/>
                  </a:lnTo>
                  <a:lnTo>
                    <a:pt x="76" y="248"/>
                  </a:lnTo>
                  <a:lnTo>
                    <a:pt x="76" y="249"/>
                  </a:lnTo>
                  <a:lnTo>
                    <a:pt x="75" y="250"/>
                  </a:lnTo>
                  <a:lnTo>
                    <a:pt x="73" y="250"/>
                  </a:lnTo>
                  <a:lnTo>
                    <a:pt x="72" y="249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8" y="250"/>
                  </a:lnTo>
                  <a:lnTo>
                    <a:pt x="66" y="250"/>
                  </a:lnTo>
                  <a:lnTo>
                    <a:pt x="63" y="250"/>
                  </a:lnTo>
                  <a:lnTo>
                    <a:pt x="60" y="250"/>
                  </a:lnTo>
                  <a:lnTo>
                    <a:pt x="60" y="250"/>
                  </a:lnTo>
                  <a:lnTo>
                    <a:pt x="58" y="252"/>
                  </a:lnTo>
                  <a:lnTo>
                    <a:pt x="58" y="254"/>
                  </a:lnTo>
                  <a:lnTo>
                    <a:pt x="60" y="259"/>
                  </a:lnTo>
                  <a:lnTo>
                    <a:pt x="60" y="259"/>
                  </a:lnTo>
                  <a:lnTo>
                    <a:pt x="56" y="258"/>
                  </a:lnTo>
                  <a:lnTo>
                    <a:pt x="51" y="257"/>
                  </a:lnTo>
                  <a:lnTo>
                    <a:pt x="46" y="257"/>
                  </a:lnTo>
                  <a:lnTo>
                    <a:pt x="44" y="257"/>
                  </a:lnTo>
                  <a:lnTo>
                    <a:pt x="43" y="259"/>
                  </a:lnTo>
                  <a:lnTo>
                    <a:pt x="43" y="259"/>
                  </a:lnTo>
                  <a:lnTo>
                    <a:pt x="45" y="261"/>
                  </a:lnTo>
                  <a:lnTo>
                    <a:pt x="46" y="262"/>
                  </a:lnTo>
                  <a:lnTo>
                    <a:pt x="46" y="263"/>
                  </a:lnTo>
                  <a:lnTo>
                    <a:pt x="46" y="263"/>
                  </a:lnTo>
                  <a:lnTo>
                    <a:pt x="46" y="265"/>
                  </a:lnTo>
                  <a:lnTo>
                    <a:pt x="45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37" y="266"/>
                  </a:lnTo>
                  <a:lnTo>
                    <a:pt x="36" y="267"/>
                  </a:lnTo>
                  <a:lnTo>
                    <a:pt x="34" y="271"/>
                  </a:lnTo>
                  <a:lnTo>
                    <a:pt x="34" y="271"/>
                  </a:lnTo>
                  <a:lnTo>
                    <a:pt x="34" y="267"/>
                  </a:lnTo>
                  <a:lnTo>
                    <a:pt x="34" y="266"/>
                  </a:lnTo>
                  <a:lnTo>
                    <a:pt x="33" y="265"/>
                  </a:lnTo>
                  <a:lnTo>
                    <a:pt x="33" y="265"/>
                  </a:lnTo>
                  <a:lnTo>
                    <a:pt x="32" y="265"/>
                  </a:lnTo>
                  <a:lnTo>
                    <a:pt x="30" y="265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26" y="265"/>
                  </a:lnTo>
                  <a:lnTo>
                    <a:pt x="24" y="265"/>
                  </a:lnTo>
                  <a:lnTo>
                    <a:pt x="21" y="265"/>
                  </a:lnTo>
                  <a:lnTo>
                    <a:pt x="20" y="267"/>
                  </a:lnTo>
                  <a:lnTo>
                    <a:pt x="20" y="267"/>
                  </a:lnTo>
                  <a:lnTo>
                    <a:pt x="19" y="269"/>
                  </a:lnTo>
                  <a:lnTo>
                    <a:pt x="20" y="271"/>
                  </a:lnTo>
                  <a:lnTo>
                    <a:pt x="22" y="272"/>
                  </a:lnTo>
                  <a:lnTo>
                    <a:pt x="24" y="273"/>
                  </a:lnTo>
                  <a:lnTo>
                    <a:pt x="25" y="274"/>
                  </a:lnTo>
                  <a:lnTo>
                    <a:pt x="26" y="275"/>
                  </a:lnTo>
                  <a:lnTo>
                    <a:pt x="26" y="275"/>
                  </a:lnTo>
                  <a:lnTo>
                    <a:pt x="25" y="276"/>
                  </a:lnTo>
                  <a:lnTo>
                    <a:pt x="22" y="277"/>
                  </a:lnTo>
                  <a:lnTo>
                    <a:pt x="18" y="279"/>
                  </a:lnTo>
                  <a:lnTo>
                    <a:pt x="18" y="279"/>
                  </a:lnTo>
                  <a:lnTo>
                    <a:pt x="16" y="280"/>
                  </a:lnTo>
                  <a:lnTo>
                    <a:pt x="14" y="280"/>
                  </a:lnTo>
                  <a:lnTo>
                    <a:pt x="14" y="280"/>
                  </a:lnTo>
                  <a:lnTo>
                    <a:pt x="14" y="282"/>
                  </a:lnTo>
                  <a:lnTo>
                    <a:pt x="14" y="282"/>
                  </a:lnTo>
                  <a:lnTo>
                    <a:pt x="14" y="284"/>
                  </a:lnTo>
                  <a:lnTo>
                    <a:pt x="15" y="285"/>
                  </a:lnTo>
                  <a:lnTo>
                    <a:pt x="17" y="286"/>
                  </a:lnTo>
                  <a:lnTo>
                    <a:pt x="17" y="288"/>
                  </a:lnTo>
                  <a:lnTo>
                    <a:pt x="17" y="288"/>
                  </a:lnTo>
                  <a:lnTo>
                    <a:pt x="11" y="285"/>
                  </a:lnTo>
                  <a:lnTo>
                    <a:pt x="11" y="285"/>
                  </a:lnTo>
                  <a:lnTo>
                    <a:pt x="11" y="289"/>
                  </a:lnTo>
                  <a:lnTo>
                    <a:pt x="12" y="293"/>
                  </a:lnTo>
                  <a:lnTo>
                    <a:pt x="12" y="293"/>
                  </a:lnTo>
                  <a:lnTo>
                    <a:pt x="13" y="295"/>
                  </a:lnTo>
                  <a:lnTo>
                    <a:pt x="14" y="296"/>
                  </a:lnTo>
                  <a:lnTo>
                    <a:pt x="15" y="296"/>
                  </a:lnTo>
                  <a:lnTo>
                    <a:pt x="18" y="297"/>
                  </a:lnTo>
                  <a:lnTo>
                    <a:pt x="18" y="297"/>
                  </a:lnTo>
                  <a:lnTo>
                    <a:pt x="20" y="298"/>
                  </a:lnTo>
                  <a:lnTo>
                    <a:pt x="20" y="299"/>
                  </a:lnTo>
                  <a:lnTo>
                    <a:pt x="18" y="300"/>
                  </a:lnTo>
                  <a:lnTo>
                    <a:pt x="18" y="300"/>
                  </a:lnTo>
                  <a:lnTo>
                    <a:pt x="16" y="300"/>
                  </a:lnTo>
                  <a:lnTo>
                    <a:pt x="14" y="299"/>
                  </a:lnTo>
                  <a:lnTo>
                    <a:pt x="11" y="297"/>
                  </a:lnTo>
                  <a:lnTo>
                    <a:pt x="11" y="297"/>
                  </a:lnTo>
                  <a:lnTo>
                    <a:pt x="11" y="301"/>
                  </a:lnTo>
                  <a:lnTo>
                    <a:pt x="12" y="305"/>
                  </a:lnTo>
                  <a:lnTo>
                    <a:pt x="14" y="308"/>
                  </a:lnTo>
                  <a:lnTo>
                    <a:pt x="17" y="311"/>
                  </a:lnTo>
                  <a:lnTo>
                    <a:pt x="17" y="311"/>
                  </a:lnTo>
                  <a:lnTo>
                    <a:pt x="14" y="314"/>
                  </a:lnTo>
                  <a:lnTo>
                    <a:pt x="14" y="314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9" y="313"/>
                  </a:lnTo>
                  <a:lnTo>
                    <a:pt x="8" y="314"/>
                  </a:lnTo>
                  <a:lnTo>
                    <a:pt x="8" y="315"/>
                  </a:lnTo>
                  <a:lnTo>
                    <a:pt x="8" y="316"/>
                  </a:lnTo>
                  <a:lnTo>
                    <a:pt x="11" y="318"/>
                  </a:lnTo>
                  <a:lnTo>
                    <a:pt x="14" y="320"/>
                  </a:lnTo>
                  <a:lnTo>
                    <a:pt x="14" y="320"/>
                  </a:lnTo>
                  <a:lnTo>
                    <a:pt x="10" y="320"/>
                  </a:lnTo>
                  <a:lnTo>
                    <a:pt x="8" y="322"/>
                  </a:lnTo>
                  <a:lnTo>
                    <a:pt x="8" y="323"/>
                  </a:lnTo>
                  <a:lnTo>
                    <a:pt x="8" y="323"/>
                  </a:lnTo>
                  <a:lnTo>
                    <a:pt x="10" y="326"/>
                  </a:lnTo>
                  <a:lnTo>
                    <a:pt x="13" y="329"/>
                  </a:lnTo>
                  <a:lnTo>
                    <a:pt x="13" y="329"/>
                  </a:lnTo>
                  <a:lnTo>
                    <a:pt x="16" y="330"/>
                  </a:lnTo>
                  <a:lnTo>
                    <a:pt x="19" y="330"/>
                  </a:lnTo>
                  <a:lnTo>
                    <a:pt x="26" y="327"/>
                  </a:lnTo>
                  <a:lnTo>
                    <a:pt x="26" y="327"/>
                  </a:lnTo>
                  <a:lnTo>
                    <a:pt x="14" y="339"/>
                  </a:lnTo>
                  <a:lnTo>
                    <a:pt x="14" y="339"/>
                  </a:lnTo>
                  <a:lnTo>
                    <a:pt x="20" y="345"/>
                  </a:lnTo>
                  <a:lnTo>
                    <a:pt x="20" y="345"/>
                  </a:lnTo>
                  <a:lnTo>
                    <a:pt x="14" y="345"/>
                  </a:lnTo>
                  <a:lnTo>
                    <a:pt x="14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0" y="346"/>
                  </a:lnTo>
                  <a:lnTo>
                    <a:pt x="8" y="345"/>
                  </a:lnTo>
                  <a:lnTo>
                    <a:pt x="6" y="345"/>
                  </a:lnTo>
                  <a:lnTo>
                    <a:pt x="4" y="346"/>
                  </a:lnTo>
                  <a:lnTo>
                    <a:pt x="4" y="346"/>
                  </a:lnTo>
                  <a:lnTo>
                    <a:pt x="2" y="349"/>
                  </a:lnTo>
                  <a:lnTo>
                    <a:pt x="1" y="354"/>
                  </a:lnTo>
                  <a:lnTo>
                    <a:pt x="0" y="359"/>
                  </a:lnTo>
                  <a:lnTo>
                    <a:pt x="1" y="361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5" y="358"/>
                  </a:lnTo>
                  <a:lnTo>
                    <a:pt x="6" y="355"/>
                  </a:lnTo>
                  <a:lnTo>
                    <a:pt x="8" y="354"/>
                  </a:lnTo>
                  <a:lnTo>
                    <a:pt x="8" y="354"/>
                  </a:lnTo>
                  <a:lnTo>
                    <a:pt x="10" y="353"/>
                  </a:lnTo>
                  <a:lnTo>
                    <a:pt x="12" y="353"/>
                  </a:lnTo>
                  <a:lnTo>
                    <a:pt x="13" y="354"/>
                  </a:lnTo>
                  <a:lnTo>
                    <a:pt x="14" y="356"/>
                  </a:lnTo>
                  <a:lnTo>
                    <a:pt x="14" y="356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3" y="361"/>
                  </a:lnTo>
                  <a:lnTo>
                    <a:pt x="12" y="362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11" y="365"/>
                  </a:lnTo>
                  <a:lnTo>
                    <a:pt x="11" y="367"/>
                  </a:lnTo>
                  <a:lnTo>
                    <a:pt x="10" y="369"/>
                  </a:lnTo>
                  <a:lnTo>
                    <a:pt x="8" y="371"/>
                  </a:lnTo>
                  <a:lnTo>
                    <a:pt x="8" y="371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6" y="371"/>
                  </a:lnTo>
                  <a:lnTo>
                    <a:pt x="5" y="375"/>
                  </a:lnTo>
                  <a:lnTo>
                    <a:pt x="5" y="379"/>
                  </a:lnTo>
                  <a:lnTo>
                    <a:pt x="5" y="383"/>
                  </a:lnTo>
                  <a:lnTo>
                    <a:pt x="5" y="383"/>
                  </a:lnTo>
                  <a:lnTo>
                    <a:pt x="8" y="386"/>
                  </a:lnTo>
                  <a:lnTo>
                    <a:pt x="12" y="388"/>
                  </a:lnTo>
                  <a:lnTo>
                    <a:pt x="20" y="391"/>
                  </a:lnTo>
                  <a:lnTo>
                    <a:pt x="20" y="391"/>
                  </a:lnTo>
                  <a:lnTo>
                    <a:pt x="14" y="397"/>
                  </a:lnTo>
                  <a:lnTo>
                    <a:pt x="14" y="397"/>
                  </a:lnTo>
                  <a:lnTo>
                    <a:pt x="18" y="399"/>
                  </a:lnTo>
                  <a:lnTo>
                    <a:pt x="21" y="399"/>
                  </a:lnTo>
                  <a:lnTo>
                    <a:pt x="22" y="397"/>
                  </a:lnTo>
                  <a:lnTo>
                    <a:pt x="22" y="397"/>
                  </a:lnTo>
                  <a:lnTo>
                    <a:pt x="23" y="401"/>
                  </a:lnTo>
                  <a:lnTo>
                    <a:pt x="24" y="404"/>
                  </a:lnTo>
                  <a:lnTo>
                    <a:pt x="27" y="404"/>
                  </a:lnTo>
                  <a:lnTo>
                    <a:pt x="31" y="404"/>
                  </a:lnTo>
                  <a:lnTo>
                    <a:pt x="31" y="404"/>
                  </a:lnTo>
                  <a:lnTo>
                    <a:pt x="37" y="402"/>
                  </a:lnTo>
                  <a:lnTo>
                    <a:pt x="43" y="400"/>
                  </a:lnTo>
                  <a:lnTo>
                    <a:pt x="43" y="400"/>
                  </a:lnTo>
                  <a:lnTo>
                    <a:pt x="43" y="404"/>
                  </a:lnTo>
                  <a:lnTo>
                    <a:pt x="43" y="404"/>
                  </a:lnTo>
                  <a:lnTo>
                    <a:pt x="48" y="400"/>
                  </a:lnTo>
                  <a:lnTo>
                    <a:pt x="52" y="397"/>
                  </a:lnTo>
                  <a:lnTo>
                    <a:pt x="52" y="397"/>
                  </a:lnTo>
                  <a:lnTo>
                    <a:pt x="54" y="393"/>
                  </a:lnTo>
                  <a:lnTo>
                    <a:pt x="55" y="391"/>
                  </a:lnTo>
                  <a:lnTo>
                    <a:pt x="57" y="389"/>
                  </a:lnTo>
                  <a:lnTo>
                    <a:pt x="57" y="389"/>
                  </a:lnTo>
                  <a:lnTo>
                    <a:pt x="59" y="388"/>
                  </a:lnTo>
                  <a:lnTo>
                    <a:pt x="63" y="387"/>
                  </a:lnTo>
                  <a:lnTo>
                    <a:pt x="65" y="386"/>
                  </a:lnTo>
                  <a:lnTo>
                    <a:pt x="68" y="385"/>
                  </a:lnTo>
                  <a:lnTo>
                    <a:pt x="68" y="385"/>
                  </a:lnTo>
                  <a:lnTo>
                    <a:pt x="69" y="383"/>
                  </a:lnTo>
                  <a:lnTo>
                    <a:pt x="69" y="381"/>
                  </a:lnTo>
                  <a:lnTo>
                    <a:pt x="70" y="380"/>
                  </a:lnTo>
                  <a:lnTo>
                    <a:pt x="73" y="379"/>
                  </a:lnTo>
                  <a:lnTo>
                    <a:pt x="73" y="379"/>
                  </a:lnTo>
                  <a:lnTo>
                    <a:pt x="76" y="380"/>
                  </a:lnTo>
                  <a:lnTo>
                    <a:pt x="76" y="381"/>
                  </a:lnTo>
                  <a:lnTo>
                    <a:pt x="77" y="383"/>
                  </a:lnTo>
                  <a:lnTo>
                    <a:pt x="78" y="384"/>
                  </a:lnTo>
                  <a:lnTo>
                    <a:pt x="78" y="384"/>
                  </a:lnTo>
                  <a:lnTo>
                    <a:pt x="81" y="385"/>
                  </a:lnTo>
                  <a:lnTo>
                    <a:pt x="83" y="384"/>
                  </a:lnTo>
                  <a:lnTo>
                    <a:pt x="85" y="379"/>
                  </a:lnTo>
                  <a:lnTo>
                    <a:pt x="85" y="379"/>
                  </a:lnTo>
                  <a:lnTo>
                    <a:pt x="86" y="376"/>
                  </a:lnTo>
                  <a:lnTo>
                    <a:pt x="86" y="376"/>
                  </a:lnTo>
                  <a:lnTo>
                    <a:pt x="88" y="374"/>
                  </a:lnTo>
                  <a:lnTo>
                    <a:pt x="90" y="371"/>
                  </a:lnTo>
                  <a:lnTo>
                    <a:pt x="90" y="371"/>
                  </a:lnTo>
                  <a:lnTo>
                    <a:pt x="91" y="369"/>
                  </a:lnTo>
                  <a:lnTo>
                    <a:pt x="91" y="366"/>
                  </a:lnTo>
                  <a:lnTo>
                    <a:pt x="90" y="364"/>
                  </a:lnTo>
                  <a:lnTo>
                    <a:pt x="88" y="362"/>
                  </a:lnTo>
                  <a:lnTo>
                    <a:pt x="88" y="362"/>
                  </a:lnTo>
                  <a:lnTo>
                    <a:pt x="97" y="353"/>
                  </a:lnTo>
                  <a:lnTo>
                    <a:pt x="97" y="353"/>
                  </a:lnTo>
                  <a:lnTo>
                    <a:pt x="99" y="352"/>
                  </a:lnTo>
                  <a:lnTo>
                    <a:pt x="102" y="351"/>
                  </a:lnTo>
                  <a:lnTo>
                    <a:pt x="103" y="351"/>
                  </a:lnTo>
                  <a:lnTo>
                    <a:pt x="104" y="352"/>
                  </a:lnTo>
                  <a:lnTo>
                    <a:pt x="103" y="356"/>
                  </a:lnTo>
                  <a:lnTo>
                    <a:pt x="103" y="356"/>
                  </a:lnTo>
                  <a:lnTo>
                    <a:pt x="100" y="358"/>
                  </a:lnTo>
                  <a:lnTo>
                    <a:pt x="98" y="359"/>
                  </a:lnTo>
                  <a:lnTo>
                    <a:pt x="96" y="361"/>
                  </a:lnTo>
                  <a:lnTo>
                    <a:pt x="96" y="362"/>
                  </a:lnTo>
                  <a:lnTo>
                    <a:pt x="97" y="364"/>
                  </a:lnTo>
                  <a:lnTo>
                    <a:pt x="97" y="364"/>
                  </a:lnTo>
                  <a:lnTo>
                    <a:pt x="102" y="367"/>
                  </a:lnTo>
                  <a:lnTo>
                    <a:pt x="108" y="371"/>
                  </a:lnTo>
                  <a:lnTo>
                    <a:pt x="108" y="371"/>
                  </a:lnTo>
                  <a:lnTo>
                    <a:pt x="103" y="376"/>
                  </a:lnTo>
                  <a:lnTo>
                    <a:pt x="103" y="376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3" name="Freeform 116"/>
            <p:cNvSpPr>
              <a:spLocks/>
            </p:cNvSpPr>
            <p:nvPr/>
          </p:nvSpPr>
          <p:spPr bwMode="auto">
            <a:xfrm>
              <a:off x="2420112" y="1914058"/>
              <a:ext cx="1283439" cy="1379014"/>
            </a:xfrm>
            <a:custGeom>
              <a:avLst/>
              <a:gdLst>
                <a:gd name="T0" fmla="*/ 114 w 376"/>
                <a:gd name="T1" fmla="*/ 362 h 404"/>
                <a:gd name="T2" fmla="*/ 129 w 376"/>
                <a:gd name="T3" fmla="*/ 341 h 404"/>
                <a:gd name="T4" fmla="*/ 135 w 376"/>
                <a:gd name="T5" fmla="*/ 305 h 404"/>
                <a:gd name="T6" fmla="*/ 129 w 376"/>
                <a:gd name="T7" fmla="*/ 270 h 404"/>
                <a:gd name="T8" fmla="*/ 145 w 376"/>
                <a:gd name="T9" fmla="*/ 234 h 404"/>
                <a:gd name="T10" fmla="*/ 160 w 376"/>
                <a:gd name="T11" fmla="*/ 210 h 404"/>
                <a:gd name="T12" fmla="*/ 176 w 376"/>
                <a:gd name="T13" fmla="*/ 173 h 404"/>
                <a:gd name="T14" fmla="*/ 193 w 376"/>
                <a:gd name="T15" fmla="*/ 145 h 404"/>
                <a:gd name="T16" fmla="*/ 216 w 376"/>
                <a:gd name="T17" fmla="*/ 111 h 404"/>
                <a:gd name="T18" fmla="*/ 230 w 376"/>
                <a:gd name="T19" fmla="*/ 100 h 404"/>
                <a:gd name="T20" fmla="*/ 251 w 376"/>
                <a:gd name="T21" fmla="*/ 88 h 404"/>
                <a:gd name="T22" fmla="*/ 258 w 376"/>
                <a:gd name="T23" fmla="*/ 68 h 404"/>
                <a:gd name="T24" fmla="*/ 280 w 376"/>
                <a:gd name="T25" fmla="*/ 79 h 404"/>
                <a:gd name="T26" fmla="*/ 309 w 376"/>
                <a:gd name="T27" fmla="*/ 82 h 404"/>
                <a:gd name="T28" fmla="*/ 319 w 376"/>
                <a:gd name="T29" fmla="*/ 43 h 404"/>
                <a:gd name="T30" fmla="*/ 354 w 376"/>
                <a:gd name="T31" fmla="*/ 48 h 404"/>
                <a:gd name="T32" fmla="*/ 354 w 376"/>
                <a:gd name="T33" fmla="*/ 69 h 404"/>
                <a:gd name="T34" fmla="*/ 376 w 376"/>
                <a:gd name="T35" fmla="*/ 37 h 404"/>
                <a:gd name="T36" fmla="*/ 373 w 376"/>
                <a:gd name="T37" fmla="*/ 20 h 404"/>
                <a:gd name="T38" fmla="*/ 355 w 376"/>
                <a:gd name="T39" fmla="*/ 11 h 404"/>
                <a:gd name="T40" fmla="*/ 337 w 376"/>
                <a:gd name="T41" fmla="*/ 14 h 404"/>
                <a:gd name="T42" fmla="*/ 331 w 376"/>
                <a:gd name="T43" fmla="*/ 7 h 404"/>
                <a:gd name="T44" fmla="*/ 318 w 376"/>
                <a:gd name="T45" fmla="*/ 5 h 404"/>
                <a:gd name="T46" fmla="*/ 312 w 376"/>
                <a:gd name="T47" fmla="*/ 15 h 404"/>
                <a:gd name="T48" fmla="*/ 302 w 376"/>
                <a:gd name="T49" fmla="*/ 4 h 404"/>
                <a:gd name="T50" fmla="*/ 292 w 376"/>
                <a:gd name="T51" fmla="*/ 19 h 404"/>
                <a:gd name="T52" fmla="*/ 276 w 376"/>
                <a:gd name="T53" fmla="*/ 33 h 404"/>
                <a:gd name="T54" fmla="*/ 263 w 376"/>
                <a:gd name="T55" fmla="*/ 37 h 404"/>
                <a:gd name="T56" fmla="*/ 251 w 376"/>
                <a:gd name="T57" fmla="*/ 51 h 404"/>
                <a:gd name="T58" fmla="*/ 239 w 376"/>
                <a:gd name="T59" fmla="*/ 58 h 404"/>
                <a:gd name="T60" fmla="*/ 229 w 376"/>
                <a:gd name="T61" fmla="*/ 72 h 404"/>
                <a:gd name="T62" fmla="*/ 222 w 376"/>
                <a:gd name="T63" fmla="*/ 91 h 404"/>
                <a:gd name="T64" fmla="*/ 203 w 376"/>
                <a:gd name="T65" fmla="*/ 97 h 404"/>
                <a:gd name="T66" fmla="*/ 194 w 376"/>
                <a:gd name="T67" fmla="*/ 105 h 404"/>
                <a:gd name="T68" fmla="*/ 192 w 376"/>
                <a:gd name="T69" fmla="*/ 112 h 404"/>
                <a:gd name="T70" fmla="*/ 184 w 376"/>
                <a:gd name="T71" fmla="*/ 123 h 404"/>
                <a:gd name="T72" fmla="*/ 175 w 376"/>
                <a:gd name="T73" fmla="*/ 134 h 404"/>
                <a:gd name="T74" fmla="*/ 164 w 376"/>
                <a:gd name="T75" fmla="*/ 147 h 404"/>
                <a:gd name="T76" fmla="*/ 156 w 376"/>
                <a:gd name="T77" fmla="*/ 159 h 404"/>
                <a:gd name="T78" fmla="*/ 149 w 376"/>
                <a:gd name="T79" fmla="*/ 180 h 404"/>
                <a:gd name="T80" fmla="*/ 144 w 376"/>
                <a:gd name="T81" fmla="*/ 192 h 404"/>
                <a:gd name="T82" fmla="*/ 133 w 376"/>
                <a:gd name="T83" fmla="*/ 205 h 404"/>
                <a:gd name="T84" fmla="*/ 114 w 376"/>
                <a:gd name="T85" fmla="*/ 211 h 404"/>
                <a:gd name="T86" fmla="*/ 103 w 376"/>
                <a:gd name="T87" fmla="*/ 226 h 404"/>
                <a:gd name="T88" fmla="*/ 88 w 376"/>
                <a:gd name="T89" fmla="*/ 234 h 404"/>
                <a:gd name="T90" fmla="*/ 76 w 376"/>
                <a:gd name="T91" fmla="*/ 247 h 404"/>
                <a:gd name="T92" fmla="*/ 60 w 376"/>
                <a:gd name="T93" fmla="*/ 259 h 404"/>
                <a:gd name="T94" fmla="*/ 42 w 376"/>
                <a:gd name="T95" fmla="*/ 265 h 404"/>
                <a:gd name="T96" fmla="*/ 21 w 376"/>
                <a:gd name="T97" fmla="*/ 265 h 404"/>
                <a:gd name="T98" fmla="*/ 14 w 376"/>
                <a:gd name="T99" fmla="*/ 280 h 404"/>
                <a:gd name="T100" fmla="*/ 14 w 376"/>
                <a:gd name="T101" fmla="*/ 296 h 404"/>
                <a:gd name="T102" fmla="*/ 17 w 376"/>
                <a:gd name="T103" fmla="*/ 311 h 404"/>
                <a:gd name="T104" fmla="*/ 8 w 376"/>
                <a:gd name="T105" fmla="*/ 323 h 404"/>
                <a:gd name="T106" fmla="*/ 12 w 376"/>
                <a:gd name="T107" fmla="*/ 347 h 404"/>
                <a:gd name="T108" fmla="*/ 8 w 376"/>
                <a:gd name="T109" fmla="*/ 354 h 404"/>
                <a:gd name="T110" fmla="*/ 10 w 376"/>
                <a:gd name="T111" fmla="*/ 369 h 404"/>
                <a:gd name="T112" fmla="*/ 14 w 376"/>
                <a:gd name="T113" fmla="*/ 397 h 404"/>
                <a:gd name="T114" fmla="*/ 48 w 376"/>
                <a:gd name="T115" fmla="*/ 400 h 404"/>
                <a:gd name="T116" fmla="*/ 73 w 376"/>
                <a:gd name="T117" fmla="*/ 379 h 404"/>
                <a:gd name="T118" fmla="*/ 90 w 376"/>
                <a:gd name="T119" fmla="*/ 371 h 404"/>
                <a:gd name="T120" fmla="*/ 98 w 376"/>
                <a:gd name="T121" fmla="*/ 359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6" h="404">
                  <a:moveTo>
                    <a:pt x="103" y="376"/>
                  </a:moveTo>
                  <a:lnTo>
                    <a:pt x="103" y="376"/>
                  </a:lnTo>
                  <a:lnTo>
                    <a:pt x="105" y="377"/>
                  </a:lnTo>
                  <a:lnTo>
                    <a:pt x="106" y="378"/>
                  </a:lnTo>
                  <a:lnTo>
                    <a:pt x="107" y="380"/>
                  </a:lnTo>
                  <a:lnTo>
                    <a:pt x="108" y="382"/>
                  </a:lnTo>
                  <a:lnTo>
                    <a:pt x="108" y="382"/>
                  </a:lnTo>
                  <a:lnTo>
                    <a:pt x="111" y="380"/>
                  </a:lnTo>
                  <a:lnTo>
                    <a:pt x="112" y="376"/>
                  </a:lnTo>
                  <a:lnTo>
                    <a:pt x="111" y="373"/>
                  </a:lnTo>
                  <a:lnTo>
                    <a:pt x="108" y="371"/>
                  </a:lnTo>
                  <a:lnTo>
                    <a:pt x="108" y="371"/>
                  </a:lnTo>
                  <a:lnTo>
                    <a:pt x="112" y="366"/>
                  </a:lnTo>
                  <a:lnTo>
                    <a:pt x="114" y="362"/>
                  </a:lnTo>
                  <a:lnTo>
                    <a:pt x="114" y="362"/>
                  </a:lnTo>
                  <a:lnTo>
                    <a:pt x="117" y="357"/>
                  </a:lnTo>
                  <a:lnTo>
                    <a:pt x="117" y="357"/>
                  </a:lnTo>
                  <a:lnTo>
                    <a:pt x="118" y="355"/>
                  </a:lnTo>
                  <a:lnTo>
                    <a:pt x="119" y="354"/>
                  </a:lnTo>
                  <a:lnTo>
                    <a:pt x="120" y="353"/>
                  </a:lnTo>
                  <a:lnTo>
                    <a:pt x="120" y="353"/>
                  </a:lnTo>
                  <a:lnTo>
                    <a:pt x="122" y="353"/>
                  </a:lnTo>
                  <a:lnTo>
                    <a:pt x="124" y="353"/>
                  </a:lnTo>
                  <a:lnTo>
                    <a:pt x="125" y="353"/>
                  </a:lnTo>
                  <a:lnTo>
                    <a:pt x="127" y="352"/>
                  </a:lnTo>
                  <a:lnTo>
                    <a:pt x="127" y="352"/>
                  </a:lnTo>
                  <a:lnTo>
                    <a:pt x="128" y="349"/>
                  </a:lnTo>
                  <a:lnTo>
                    <a:pt x="129" y="346"/>
                  </a:lnTo>
                  <a:lnTo>
                    <a:pt x="129" y="341"/>
                  </a:lnTo>
                  <a:lnTo>
                    <a:pt x="129" y="341"/>
                  </a:lnTo>
                  <a:lnTo>
                    <a:pt x="129" y="336"/>
                  </a:lnTo>
                  <a:lnTo>
                    <a:pt x="129" y="331"/>
                  </a:lnTo>
                  <a:lnTo>
                    <a:pt x="129" y="331"/>
                  </a:lnTo>
                  <a:lnTo>
                    <a:pt x="127" y="326"/>
                  </a:lnTo>
                  <a:lnTo>
                    <a:pt x="126" y="324"/>
                  </a:lnTo>
                  <a:lnTo>
                    <a:pt x="126" y="320"/>
                  </a:lnTo>
                  <a:lnTo>
                    <a:pt x="126" y="320"/>
                  </a:lnTo>
                  <a:lnTo>
                    <a:pt x="128" y="319"/>
                  </a:lnTo>
                  <a:lnTo>
                    <a:pt x="130" y="317"/>
                  </a:lnTo>
                  <a:lnTo>
                    <a:pt x="133" y="316"/>
                  </a:lnTo>
                  <a:lnTo>
                    <a:pt x="135" y="315"/>
                  </a:lnTo>
                  <a:lnTo>
                    <a:pt x="135" y="315"/>
                  </a:lnTo>
                  <a:lnTo>
                    <a:pt x="135" y="310"/>
                  </a:lnTo>
                  <a:lnTo>
                    <a:pt x="135" y="305"/>
                  </a:lnTo>
                  <a:lnTo>
                    <a:pt x="135" y="305"/>
                  </a:lnTo>
                  <a:lnTo>
                    <a:pt x="134" y="303"/>
                  </a:lnTo>
                  <a:lnTo>
                    <a:pt x="132" y="301"/>
                  </a:lnTo>
                  <a:lnTo>
                    <a:pt x="130" y="299"/>
                  </a:lnTo>
                  <a:lnTo>
                    <a:pt x="129" y="297"/>
                  </a:lnTo>
                  <a:lnTo>
                    <a:pt x="129" y="297"/>
                  </a:lnTo>
                  <a:lnTo>
                    <a:pt x="129" y="294"/>
                  </a:lnTo>
                  <a:lnTo>
                    <a:pt x="129" y="292"/>
                  </a:lnTo>
                  <a:lnTo>
                    <a:pt x="131" y="287"/>
                  </a:lnTo>
                  <a:lnTo>
                    <a:pt x="131" y="287"/>
                  </a:lnTo>
                  <a:lnTo>
                    <a:pt x="132" y="282"/>
                  </a:lnTo>
                  <a:lnTo>
                    <a:pt x="132" y="277"/>
                  </a:lnTo>
                  <a:lnTo>
                    <a:pt x="132" y="277"/>
                  </a:lnTo>
                  <a:lnTo>
                    <a:pt x="130" y="274"/>
                  </a:lnTo>
                  <a:lnTo>
                    <a:pt x="129" y="272"/>
                  </a:lnTo>
                  <a:lnTo>
                    <a:pt x="129" y="270"/>
                  </a:lnTo>
                  <a:lnTo>
                    <a:pt x="129" y="270"/>
                  </a:lnTo>
                  <a:lnTo>
                    <a:pt x="129" y="267"/>
                  </a:lnTo>
                  <a:lnTo>
                    <a:pt x="130" y="264"/>
                  </a:lnTo>
                  <a:lnTo>
                    <a:pt x="132" y="259"/>
                  </a:lnTo>
                  <a:lnTo>
                    <a:pt x="132" y="259"/>
                  </a:lnTo>
                  <a:lnTo>
                    <a:pt x="132" y="254"/>
                  </a:lnTo>
                  <a:lnTo>
                    <a:pt x="132" y="249"/>
                  </a:lnTo>
                  <a:lnTo>
                    <a:pt x="132" y="249"/>
                  </a:lnTo>
                  <a:lnTo>
                    <a:pt x="133" y="244"/>
                  </a:lnTo>
                  <a:lnTo>
                    <a:pt x="135" y="238"/>
                  </a:lnTo>
                  <a:lnTo>
                    <a:pt x="140" y="235"/>
                  </a:lnTo>
                  <a:lnTo>
                    <a:pt x="145" y="232"/>
                  </a:lnTo>
                  <a:lnTo>
                    <a:pt x="145" y="232"/>
                  </a:lnTo>
                  <a:lnTo>
                    <a:pt x="144" y="234"/>
                  </a:lnTo>
                  <a:lnTo>
                    <a:pt x="145" y="234"/>
                  </a:lnTo>
                  <a:lnTo>
                    <a:pt x="147" y="234"/>
                  </a:lnTo>
                  <a:lnTo>
                    <a:pt x="151" y="231"/>
                  </a:lnTo>
                  <a:lnTo>
                    <a:pt x="151" y="231"/>
                  </a:lnTo>
                  <a:lnTo>
                    <a:pt x="155" y="230"/>
                  </a:lnTo>
                  <a:lnTo>
                    <a:pt x="159" y="229"/>
                  </a:lnTo>
                  <a:lnTo>
                    <a:pt x="159" y="229"/>
                  </a:lnTo>
                  <a:lnTo>
                    <a:pt x="162" y="228"/>
                  </a:lnTo>
                  <a:lnTo>
                    <a:pt x="163" y="228"/>
                  </a:lnTo>
                  <a:lnTo>
                    <a:pt x="164" y="226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2" y="214"/>
                  </a:lnTo>
                  <a:lnTo>
                    <a:pt x="162" y="214"/>
                  </a:lnTo>
                  <a:lnTo>
                    <a:pt x="161" y="212"/>
                  </a:lnTo>
                  <a:lnTo>
                    <a:pt x="160" y="210"/>
                  </a:lnTo>
                  <a:lnTo>
                    <a:pt x="160" y="208"/>
                  </a:lnTo>
                  <a:lnTo>
                    <a:pt x="162" y="206"/>
                  </a:lnTo>
                  <a:lnTo>
                    <a:pt x="162" y="206"/>
                  </a:lnTo>
                  <a:lnTo>
                    <a:pt x="165" y="204"/>
                  </a:lnTo>
                  <a:lnTo>
                    <a:pt x="167" y="203"/>
                  </a:lnTo>
                  <a:lnTo>
                    <a:pt x="168" y="201"/>
                  </a:lnTo>
                  <a:lnTo>
                    <a:pt x="168" y="201"/>
                  </a:lnTo>
                  <a:lnTo>
                    <a:pt x="170" y="196"/>
                  </a:lnTo>
                  <a:lnTo>
                    <a:pt x="170" y="191"/>
                  </a:lnTo>
                  <a:lnTo>
                    <a:pt x="170" y="186"/>
                  </a:lnTo>
                  <a:lnTo>
                    <a:pt x="171" y="181"/>
                  </a:lnTo>
                  <a:lnTo>
                    <a:pt x="171" y="181"/>
                  </a:lnTo>
                  <a:lnTo>
                    <a:pt x="173" y="177"/>
                  </a:lnTo>
                  <a:lnTo>
                    <a:pt x="176" y="173"/>
                  </a:lnTo>
                  <a:lnTo>
                    <a:pt x="176" y="173"/>
                  </a:lnTo>
                  <a:lnTo>
                    <a:pt x="176" y="168"/>
                  </a:lnTo>
                  <a:lnTo>
                    <a:pt x="177" y="165"/>
                  </a:lnTo>
                  <a:lnTo>
                    <a:pt x="177" y="165"/>
                  </a:lnTo>
                  <a:lnTo>
                    <a:pt x="178" y="163"/>
                  </a:lnTo>
                  <a:lnTo>
                    <a:pt x="180" y="162"/>
                  </a:lnTo>
                  <a:lnTo>
                    <a:pt x="185" y="160"/>
                  </a:lnTo>
                  <a:lnTo>
                    <a:pt x="189" y="158"/>
                  </a:lnTo>
                  <a:lnTo>
                    <a:pt x="190" y="156"/>
                  </a:lnTo>
                  <a:lnTo>
                    <a:pt x="191" y="154"/>
                  </a:lnTo>
                  <a:lnTo>
                    <a:pt x="191" y="154"/>
                  </a:lnTo>
                  <a:lnTo>
                    <a:pt x="192" y="151"/>
                  </a:lnTo>
                  <a:lnTo>
                    <a:pt x="192" y="149"/>
                  </a:lnTo>
                  <a:lnTo>
                    <a:pt x="192" y="147"/>
                  </a:lnTo>
                  <a:lnTo>
                    <a:pt x="193" y="145"/>
                  </a:lnTo>
                  <a:lnTo>
                    <a:pt x="193" y="145"/>
                  </a:lnTo>
                  <a:lnTo>
                    <a:pt x="198" y="142"/>
                  </a:lnTo>
                  <a:lnTo>
                    <a:pt x="200" y="141"/>
                  </a:lnTo>
                  <a:lnTo>
                    <a:pt x="202" y="139"/>
                  </a:lnTo>
                  <a:lnTo>
                    <a:pt x="202" y="139"/>
                  </a:lnTo>
                  <a:lnTo>
                    <a:pt x="204" y="135"/>
                  </a:lnTo>
                  <a:lnTo>
                    <a:pt x="205" y="131"/>
                  </a:lnTo>
                  <a:lnTo>
                    <a:pt x="205" y="129"/>
                  </a:lnTo>
                  <a:lnTo>
                    <a:pt x="204" y="127"/>
                  </a:lnTo>
                  <a:lnTo>
                    <a:pt x="202" y="125"/>
                  </a:lnTo>
                  <a:lnTo>
                    <a:pt x="200" y="123"/>
                  </a:lnTo>
                  <a:lnTo>
                    <a:pt x="200" y="123"/>
                  </a:lnTo>
                  <a:lnTo>
                    <a:pt x="208" y="117"/>
                  </a:lnTo>
                  <a:lnTo>
                    <a:pt x="213" y="114"/>
                  </a:lnTo>
                  <a:lnTo>
                    <a:pt x="216" y="111"/>
                  </a:lnTo>
                  <a:lnTo>
                    <a:pt x="216" y="111"/>
                  </a:lnTo>
                  <a:lnTo>
                    <a:pt x="216" y="109"/>
                  </a:lnTo>
                  <a:lnTo>
                    <a:pt x="217" y="107"/>
                  </a:lnTo>
                  <a:lnTo>
                    <a:pt x="217" y="104"/>
                  </a:lnTo>
                  <a:lnTo>
                    <a:pt x="219" y="103"/>
                  </a:lnTo>
                  <a:lnTo>
                    <a:pt x="219" y="103"/>
                  </a:lnTo>
                  <a:lnTo>
                    <a:pt x="221" y="102"/>
                  </a:lnTo>
                  <a:lnTo>
                    <a:pt x="223" y="103"/>
                  </a:lnTo>
                  <a:lnTo>
                    <a:pt x="225" y="105"/>
                  </a:lnTo>
                  <a:lnTo>
                    <a:pt x="227" y="105"/>
                  </a:lnTo>
                  <a:lnTo>
                    <a:pt x="227" y="105"/>
                  </a:lnTo>
                  <a:lnTo>
                    <a:pt x="230" y="105"/>
                  </a:lnTo>
                  <a:lnTo>
                    <a:pt x="230" y="104"/>
                  </a:lnTo>
                  <a:lnTo>
                    <a:pt x="230" y="102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32" y="96"/>
                  </a:lnTo>
                  <a:lnTo>
                    <a:pt x="234" y="94"/>
                  </a:lnTo>
                  <a:lnTo>
                    <a:pt x="236" y="94"/>
                  </a:lnTo>
                  <a:lnTo>
                    <a:pt x="236" y="94"/>
                  </a:lnTo>
                  <a:lnTo>
                    <a:pt x="238" y="95"/>
                  </a:lnTo>
                  <a:lnTo>
                    <a:pt x="239" y="97"/>
                  </a:lnTo>
                  <a:lnTo>
                    <a:pt x="239" y="97"/>
                  </a:lnTo>
                  <a:lnTo>
                    <a:pt x="242" y="96"/>
                  </a:lnTo>
                  <a:lnTo>
                    <a:pt x="242" y="95"/>
                  </a:lnTo>
                  <a:lnTo>
                    <a:pt x="242" y="94"/>
                  </a:lnTo>
                  <a:lnTo>
                    <a:pt x="242" y="94"/>
                  </a:lnTo>
                  <a:lnTo>
                    <a:pt x="244" y="90"/>
                  </a:lnTo>
                  <a:lnTo>
                    <a:pt x="245" y="85"/>
                  </a:lnTo>
                  <a:lnTo>
                    <a:pt x="245" y="85"/>
                  </a:lnTo>
                  <a:lnTo>
                    <a:pt x="251" y="88"/>
                  </a:lnTo>
                  <a:lnTo>
                    <a:pt x="251" y="88"/>
                  </a:lnTo>
                  <a:lnTo>
                    <a:pt x="250" y="83"/>
                  </a:lnTo>
                  <a:lnTo>
                    <a:pt x="250" y="80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52" y="77"/>
                  </a:lnTo>
                  <a:lnTo>
                    <a:pt x="252" y="77"/>
                  </a:lnTo>
                  <a:lnTo>
                    <a:pt x="253" y="77"/>
                  </a:lnTo>
                  <a:lnTo>
                    <a:pt x="254" y="76"/>
                  </a:lnTo>
                  <a:lnTo>
                    <a:pt x="254" y="76"/>
                  </a:lnTo>
                  <a:lnTo>
                    <a:pt x="257" y="76"/>
                  </a:lnTo>
                  <a:lnTo>
                    <a:pt x="257" y="76"/>
                  </a:lnTo>
                  <a:lnTo>
                    <a:pt x="257" y="72"/>
                  </a:lnTo>
                  <a:lnTo>
                    <a:pt x="257" y="72"/>
                  </a:lnTo>
                  <a:lnTo>
                    <a:pt x="258" y="68"/>
                  </a:lnTo>
                  <a:lnTo>
                    <a:pt x="258" y="65"/>
                  </a:lnTo>
                  <a:lnTo>
                    <a:pt x="260" y="64"/>
                  </a:lnTo>
                  <a:lnTo>
                    <a:pt x="260" y="64"/>
                  </a:lnTo>
                  <a:lnTo>
                    <a:pt x="262" y="64"/>
                  </a:lnTo>
                  <a:lnTo>
                    <a:pt x="264" y="65"/>
                  </a:lnTo>
                  <a:lnTo>
                    <a:pt x="268" y="68"/>
                  </a:lnTo>
                  <a:lnTo>
                    <a:pt x="268" y="68"/>
                  </a:lnTo>
                  <a:lnTo>
                    <a:pt x="271" y="71"/>
                  </a:lnTo>
                  <a:lnTo>
                    <a:pt x="272" y="74"/>
                  </a:lnTo>
                  <a:lnTo>
                    <a:pt x="272" y="74"/>
                  </a:lnTo>
                  <a:lnTo>
                    <a:pt x="274" y="78"/>
                  </a:lnTo>
                  <a:lnTo>
                    <a:pt x="276" y="79"/>
                  </a:lnTo>
                  <a:lnTo>
                    <a:pt x="277" y="79"/>
                  </a:lnTo>
                  <a:lnTo>
                    <a:pt x="280" y="79"/>
                  </a:lnTo>
                  <a:lnTo>
                    <a:pt x="280" y="79"/>
                  </a:lnTo>
                  <a:lnTo>
                    <a:pt x="283" y="80"/>
                  </a:lnTo>
                  <a:lnTo>
                    <a:pt x="284" y="82"/>
                  </a:lnTo>
                  <a:lnTo>
                    <a:pt x="286" y="82"/>
                  </a:lnTo>
                  <a:lnTo>
                    <a:pt x="290" y="82"/>
                  </a:lnTo>
                  <a:lnTo>
                    <a:pt x="290" y="82"/>
                  </a:lnTo>
                  <a:lnTo>
                    <a:pt x="295" y="80"/>
                  </a:lnTo>
                  <a:lnTo>
                    <a:pt x="297" y="79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301" y="82"/>
                  </a:lnTo>
                  <a:lnTo>
                    <a:pt x="302" y="83"/>
                  </a:lnTo>
                  <a:lnTo>
                    <a:pt x="302" y="84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9" y="82"/>
                  </a:lnTo>
                  <a:lnTo>
                    <a:pt x="309" y="82"/>
                  </a:lnTo>
                  <a:lnTo>
                    <a:pt x="310" y="81"/>
                  </a:lnTo>
                  <a:lnTo>
                    <a:pt x="311" y="79"/>
                  </a:lnTo>
                  <a:lnTo>
                    <a:pt x="311" y="79"/>
                  </a:lnTo>
                  <a:lnTo>
                    <a:pt x="314" y="74"/>
                  </a:lnTo>
                  <a:lnTo>
                    <a:pt x="316" y="69"/>
                  </a:lnTo>
                  <a:lnTo>
                    <a:pt x="316" y="69"/>
                  </a:lnTo>
                  <a:lnTo>
                    <a:pt x="316" y="65"/>
                  </a:lnTo>
                  <a:lnTo>
                    <a:pt x="317" y="60"/>
                  </a:lnTo>
                  <a:lnTo>
                    <a:pt x="317" y="60"/>
                  </a:lnTo>
                  <a:lnTo>
                    <a:pt x="318" y="56"/>
                  </a:lnTo>
                  <a:lnTo>
                    <a:pt x="319" y="51"/>
                  </a:lnTo>
                  <a:lnTo>
                    <a:pt x="319" y="51"/>
                  </a:lnTo>
                  <a:lnTo>
                    <a:pt x="319" y="46"/>
                  </a:lnTo>
                  <a:lnTo>
                    <a:pt x="319" y="43"/>
                  </a:lnTo>
                  <a:lnTo>
                    <a:pt x="321" y="41"/>
                  </a:lnTo>
                  <a:lnTo>
                    <a:pt x="321" y="41"/>
                  </a:lnTo>
                  <a:lnTo>
                    <a:pt x="323" y="40"/>
                  </a:lnTo>
                  <a:lnTo>
                    <a:pt x="325" y="40"/>
                  </a:lnTo>
                  <a:lnTo>
                    <a:pt x="330" y="39"/>
                  </a:lnTo>
                  <a:lnTo>
                    <a:pt x="330" y="39"/>
                  </a:lnTo>
                  <a:lnTo>
                    <a:pt x="335" y="36"/>
                  </a:lnTo>
                  <a:lnTo>
                    <a:pt x="337" y="35"/>
                  </a:lnTo>
                  <a:lnTo>
                    <a:pt x="340" y="35"/>
                  </a:lnTo>
                  <a:lnTo>
                    <a:pt x="340" y="35"/>
                  </a:lnTo>
                  <a:lnTo>
                    <a:pt x="337" y="40"/>
                  </a:lnTo>
                  <a:lnTo>
                    <a:pt x="337" y="40"/>
                  </a:lnTo>
                  <a:lnTo>
                    <a:pt x="347" y="43"/>
                  </a:lnTo>
                  <a:lnTo>
                    <a:pt x="352" y="46"/>
                  </a:lnTo>
                  <a:lnTo>
                    <a:pt x="354" y="48"/>
                  </a:lnTo>
                  <a:lnTo>
                    <a:pt x="354" y="50"/>
                  </a:lnTo>
                  <a:lnTo>
                    <a:pt x="354" y="50"/>
                  </a:lnTo>
                  <a:lnTo>
                    <a:pt x="354" y="52"/>
                  </a:lnTo>
                  <a:lnTo>
                    <a:pt x="353" y="53"/>
                  </a:lnTo>
                  <a:lnTo>
                    <a:pt x="352" y="54"/>
                  </a:lnTo>
                  <a:lnTo>
                    <a:pt x="351" y="55"/>
                  </a:lnTo>
                  <a:lnTo>
                    <a:pt x="351" y="55"/>
                  </a:lnTo>
                  <a:lnTo>
                    <a:pt x="351" y="58"/>
                  </a:lnTo>
                  <a:lnTo>
                    <a:pt x="351" y="61"/>
                  </a:lnTo>
                  <a:lnTo>
                    <a:pt x="351" y="61"/>
                  </a:lnTo>
                  <a:lnTo>
                    <a:pt x="351" y="67"/>
                  </a:lnTo>
                  <a:lnTo>
                    <a:pt x="352" y="69"/>
                  </a:lnTo>
                  <a:lnTo>
                    <a:pt x="353" y="70"/>
                  </a:lnTo>
                  <a:lnTo>
                    <a:pt x="354" y="69"/>
                  </a:lnTo>
                  <a:lnTo>
                    <a:pt x="354" y="69"/>
                  </a:lnTo>
                  <a:lnTo>
                    <a:pt x="355" y="68"/>
                  </a:lnTo>
                  <a:lnTo>
                    <a:pt x="355" y="65"/>
                  </a:lnTo>
                  <a:lnTo>
                    <a:pt x="356" y="59"/>
                  </a:lnTo>
                  <a:lnTo>
                    <a:pt x="356" y="59"/>
                  </a:lnTo>
                  <a:lnTo>
                    <a:pt x="358" y="55"/>
                  </a:lnTo>
                  <a:lnTo>
                    <a:pt x="363" y="51"/>
                  </a:lnTo>
                  <a:lnTo>
                    <a:pt x="363" y="51"/>
                  </a:lnTo>
                  <a:lnTo>
                    <a:pt x="365" y="50"/>
                  </a:lnTo>
                  <a:lnTo>
                    <a:pt x="369" y="49"/>
                  </a:lnTo>
                  <a:lnTo>
                    <a:pt x="371" y="48"/>
                  </a:lnTo>
                  <a:lnTo>
                    <a:pt x="374" y="47"/>
                  </a:lnTo>
                  <a:lnTo>
                    <a:pt x="374" y="47"/>
                  </a:lnTo>
                  <a:lnTo>
                    <a:pt x="375" y="45"/>
                  </a:lnTo>
                  <a:lnTo>
                    <a:pt x="375" y="42"/>
                  </a:lnTo>
                  <a:lnTo>
                    <a:pt x="376" y="37"/>
                  </a:lnTo>
                  <a:lnTo>
                    <a:pt x="376" y="37"/>
                  </a:lnTo>
                  <a:lnTo>
                    <a:pt x="372" y="37"/>
                  </a:lnTo>
                  <a:lnTo>
                    <a:pt x="367" y="37"/>
                  </a:lnTo>
                  <a:lnTo>
                    <a:pt x="367" y="37"/>
                  </a:lnTo>
                  <a:lnTo>
                    <a:pt x="369" y="35"/>
                  </a:lnTo>
                  <a:lnTo>
                    <a:pt x="370" y="32"/>
                  </a:lnTo>
                  <a:lnTo>
                    <a:pt x="369" y="28"/>
                  </a:lnTo>
                  <a:lnTo>
                    <a:pt x="367" y="26"/>
                  </a:lnTo>
                  <a:lnTo>
                    <a:pt x="367" y="26"/>
                  </a:lnTo>
                  <a:lnTo>
                    <a:pt x="369" y="26"/>
                  </a:lnTo>
                  <a:lnTo>
                    <a:pt x="370" y="25"/>
                  </a:lnTo>
                  <a:lnTo>
                    <a:pt x="372" y="24"/>
                  </a:lnTo>
                  <a:lnTo>
                    <a:pt x="373" y="22"/>
                  </a:lnTo>
                  <a:lnTo>
                    <a:pt x="373" y="22"/>
                  </a:lnTo>
                  <a:lnTo>
                    <a:pt x="373" y="20"/>
                  </a:lnTo>
                  <a:lnTo>
                    <a:pt x="372" y="18"/>
                  </a:lnTo>
                  <a:lnTo>
                    <a:pt x="370" y="17"/>
                  </a:lnTo>
                  <a:lnTo>
                    <a:pt x="370" y="17"/>
                  </a:lnTo>
                  <a:lnTo>
                    <a:pt x="369" y="16"/>
                  </a:lnTo>
                  <a:lnTo>
                    <a:pt x="369" y="15"/>
                  </a:lnTo>
                  <a:lnTo>
                    <a:pt x="368" y="14"/>
                  </a:lnTo>
                  <a:lnTo>
                    <a:pt x="365" y="14"/>
                  </a:lnTo>
                  <a:lnTo>
                    <a:pt x="365" y="14"/>
                  </a:lnTo>
                  <a:lnTo>
                    <a:pt x="360" y="15"/>
                  </a:lnTo>
                  <a:lnTo>
                    <a:pt x="357" y="17"/>
                  </a:lnTo>
                  <a:lnTo>
                    <a:pt x="357" y="17"/>
                  </a:lnTo>
                  <a:lnTo>
                    <a:pt x="357" y="12"/>
                  </a:lnTo>
                  <a:lnTo>
                    <a:pt x="357" y="12"/>
                  </a:lnTo>
                  <a:lnTo>
                    <a:pt x="355" y="11"/>
                  </a:lnTo>
                  <a:lnTo>
                    <a:pt x="355" y="11"/>
                  </a:lnTo>
                  <a:lnTo>
                    <a:pt x="353" y="10"/>
                  </a:lnTo>
                  <a:lnTo>
                    <a:pt x="352" y="10"/>
                  </a:lnTo>
                  <a:lnTo>
                    <a:pt x="350" y="10"/>
                  </a:lnTo>
                  <a:lnTo>
                    <a:pt x="348" y="8"/>
                  </a:lnTo>
                  <a:lnTo>
                    <a:pt x="348" y="8"/>
                  </a:lnTo>
                  <a:lnTo>
                    <a:pt x="345" y="11"/>
                  </a:lnTo>
                  <a:lnTo>
                    <a:pt x="343" y="14"/>
                  </a:lnTo>
                  <a:lnTo>
                    <a:pt x="343" y="14"/>
                  </a:lnTo>
                  <a:lnTo>
                    <a:pt x="342" y="15"/>
                  </a:lnTo>
                  <a:lnTo>
                    <a:pt x="342" y="17"/>
                  </a:lnTo>
                  <a:lnTo>
                    <a:pt x="341" y="18"/>
                  </a:lnTo>
                  <a:lnTo>
                    <a:pt x="340" y="20"/>
                  </a:lnTo>
                  <a:lnTo>
                    <a:pt x="340" y="20"/>
                  </a:lnTo>
                  <a:lnTo>
                    <a:pt x="338" y="17"/>
                  </a:lnTo>
                  <a:lnTo>
                    <a:pt x="337" y="14"/>
                  </a:lnTo>
                  <a:lnTo>
                    <a:pt x="337" y="14"/>
                  </a:lnTo>
                  <a:lnTo>
                    <a:pt x="337" y="12"/>
                  </a:lnTo>
                  <a:lnTo>
                    <a:pt x="338" y="11"/>
                  </a:lnTo>
                  <a:lnTo>
                    <a:pt x="339" y="10"/>
                  </a:lnTo>
                  <a:lnTo>
                    <a:pt x="340" y="8"/>
                  </a:lnTo>
                  <a:lnTo>
                    <a:pt x="340" y="8"/>
                  </a:lnTo>
                  <a:lnTo>
                    <a:pt x="340" y="5"/>
                  </a:lnTo>
                  <a:lnTo>
                    <a:pt x="340" y="2"/>
                  </a:lnTo>
                  <a:lnTo>
                    <a:pt x="338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3" y="3"/>
                  </a:lnTo>
                  <a:lnTo>
                    <a:pt x="331" y="5"/>
                  </a:lnTo>
                  <a:lnTo>
                    <a:pt x="331" y="5"/>
                  </a:lnTo>
                  <a:lnTo>
                    <a:pt x="331" y="7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29" y="9"/>
                  </a:lnTo>
                  <a:lnTo>
                    <a:pt x="327" y="10"/>
                  </a:lnTo>
                  <a:lnTo>
                    <a:pt x="327" y="10"/>
                  </a:lnTo>
                  <a:lnTo>
                    <a:pt x="325" y="13"/>
                  </a:lnTo>
                  <a:lnTo>
                    <a:pt x="325" y="16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3" y="21"/>
                  </a:lnTo>
                  <a:lnTo>
                    <a:pt x="321" y="19"/>
                  </a:lnTo>
                  <a:lnTo>
                    <a:pt x="319" y="13"/>
                  </a:lnTo>
                  <a:lnTo>
                    <a:pt x="319" y="13"/>
                  </a:lnTo>
                  <a:lnTo>
                    <a:pt x="319" y="7"/>
                  </a:lnTo>
                  <a:lnTo>
                    <a:pt x="318" y="5"/>
                  </a:lnTo>
                  <a:lnTo>
                    <a:pt x="316" y="8"/>
                  </a:lnTo>
                  <a:lnTo>
                    <a:pt x="316" y="8"/>
                  </a:lnTo>
                  <a:lnTo>
                    <a:pt x="315" y="12"/>
                  </a:lnTo>
                  <a:lnTo>
                    <a:pt x="313" y="18"/>
                  </a:lnTo>
                  <a:lnTo>
                    <a:pt x="313" y="18"/>
                  </a:lnTo>
                  <a:lnTo>
                    <a:pt x="307" y="29"/>
                  </a:lnTo>
                  <a:lnTo>
                    <a:pt x="307" y="29"/>
                  </a:lnTo>
                  <a:lnTo>
                    <a:pt x="307" y="24"/>
                  </a:lnTo>
                  <a:lnTo>
                    <a:pt x="307" y="20"/>
                  </a:lnTo>
                  <a:lnTo>
                    <a:pt x="307" y="20"/>
                  </a:lnTo>
                  <a:lnTo>
                    <a:pt x="308" y="18"/>
                  </a:lnTo>
                  <a:lnTo>
                    <a:pt x="309" y="17"/>
                  </a:lnTo>
                  <a:lnTo>
                    <a:pt x="310" y="17"/>
                  </a:lnTo>
                  <a:lnTo>
                    <a:pt x="312" y="15"/>
                  </a:lnTo>
                  <a:lnTo>
                    <a:pt x="312" y="15"/>
                  </a:lnTo>
                  <a:lnTo>
                    <a:pt x="313" y="12"/>
                  </a:lnTo>
                  <a:lnTo>
                    <a:pt x="315" y="9"/>
                  </a:lnTo>
                  <a:lnTo>
                    <a:pt x="316" y="5"/>
                  </a:lnTo>
                  <a:lnTo>
                    <a:pt x="319" y="2"/>
                  </a:lnTo>
                  <a:lnTo>
                    <a:pt x="319" y="2"/>
                  </a:lnTo>
                  <a:lnTo>
                    <a:pt x="317" y="0"/>
                  </a:lnTo>
                  <a:lnTo>
                    <a:pt x="316" y="0"/>
                  </a:lnTo>
                  <a:lnTo>
                    <a:pt x="314" y="1"/>
                  </a:lnTo>
                  <a:lnTo>
                    <a:pt x="312" y="2"/>
                  </a:lnTo>
                  <a:lnTo>
                    <a:pt x="310" y="4"/>
                  </a:lnTo>
                  <a:lnTo>
                    <a:pt x="308" y="5"/>
                  </a:lnTo>
                  <a:lnTo>
                    <a:pt x="306" y="5"/>
                  </a:lnTo>
                  <a:lnTo>
                    <a:pt x="304" y="2"/>
                  </a:lnTo>
                  <a:lnTo>
                    <a:pt x="304" y="2"/>
                  </a:lnTo>
                  <a:lnTo>
                    <a:pt x="302" y="4"/>
                  </a:lnTo>
                  <a:lnTo>
                    <a:pt x="302" y="5"/>
                  </a:lnTo>
                  <a:lnTo>
                    <a:pt x="301" y="6"/>
                  </a:lnTo>
                  <a:lnTo>
                    <a:pt x="302" y="8"/>
                  </a:lnTo>
                  <a:lnTo>
                    <a:pt x="304" y="9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1" y="14"/>
                  </a:lnTo>
                  <a:lnTo>
                    <a:pt x="298" y="13"/>
                  </a:lnTo>
                  <a:lnTo>
                    <a:pt x="297" y="13"/>
                  </a:lnTo>
                  <a:lnTo>
                    <a:pt x="296" y="11"/>
                  </a:lnTo>
                  <a:lnTo>
                    <a:pt x="296" y="11"/>
                  </a:lnTo>
                  <a:lnTo>
                    <a:pt x="294" y="12"/>
                  </a:lnTo>
                  <a:lnTo>
                    <a:pt x="294" y="14"/>
                  </a:lnTo>
                  <a:lnTo>
                    <a:pt x="293" y="17"/>
                  </a:lnTo>
                  <a:lnTo>
                    <a:pt x="292" y="19"/>
                  </a:lnTo>
                  <a:lnTo>
                    <a:pt x="291" y="20"/>
                  </a:lnTo>
                  <a:lnTo>
                    <a:pt x="290" y="20"/>
                  </a:lnTo>
                  <a:lnTo>
                    <a:pt x="290" y="20"/>
                  </a:lnTo>
                  <a:lnTo>
                    <a:pt x="293" y="23"/>
                  </a:lnTo>
                  <a:lnTo>
                    <a:pt x="293" y="23"/>
                  </a:lnTo>
                  <a:lnTo>
                    <a:pt x="286" y="29"/>
                  </a:lnTo>
                  <a:lnTo>
                    <a:pt x="286" y="29"/>
                  </a:lnTo>
                  <a:lnTo>
                    <a:pt x="283" y="23"/>
                  </a:lnTo>
                  <a:lnTo>
                    <a:pt x="283" y="23"/>
                  </a:lnTo>
                  <a:lnTo>
                    <a:pt x="281" y="25"/>
                  </a:lnTo>
                  <a:lnTo>
                    <a:pt x="280" y="28"/>
                  </a:lnTo>
                  <a:lnTo>
                    <a:pt x="280" y="31"/>
                  </a:lnTo>
                  <a:lnTo>
                    <a:pt x="279" y="33"/>
                  </a:lnTo>
                  <a:lnTo>
                    <a:pt x="279" y="33"/>
                  </a:lnTo>
                  <a:lnTo>
                    <a:pt x="276" y="33"/>
                  </a:lnTo>
                  <a:lnTo>
                    <a:pt x="274" y="32"/>
                  </a:lnTo>
                  <a:lnTo>
                    <a:pt x="271" y="32"/>
                  </a:lnTo>
                  <a:lnTo>
                    <a:pt x="271" y="33"/>
                  </a:lnTo>
                  <a:lnTo>
                    <a:pt x="271" y="35"/>
                  </a:lnTo>
                  <a:lnTo>
                    <a:pt x="271" y="35"/>
                  </a:lnTo>
                  <a:lnTo>
                    <a:pt x="269" y="32"/>
                  </a:lnTo>
                  <a:lnTo>
                    <a:pt x="267" y="32"/>
                  </a:lnTo>
                  <a:lnTo>
                    <a:pt x="265" y="32"/>
                  </a:lnTo>
                  <a:lnTo>
                    <a:pt x="263" y="34"/>
                  </a:lnTo>
                  <a:lnTo>
                    <a:pt x="263" y="34"/>
                  </a:lnTo>
                  <a:lnTo>
                    <a:pt x="263" y="35"/>
                  </a:lnTo>
                  <a:lnTo>
                    <a:pt x="263" y="36"/>
                  </a:lnTo>
                  <a:lnTo>
                    <a:pt x="263" y="36"/>
                  </a:lnTo>
                  <a:lnTo>
                    <a:pt x="263" y="37"/>
                  </a:lnTo>
                  <a:lnTo>
                    <a:pt x="263" y="37"/>
                  </a:lnTo>
                  <a:lnTo>
                    <a:pt x="262" y="38"/>
                  </a:lnTo>
                  <a:lnTo>
                    <a:pt x="260" y="38"/>
                  </a:lnTo>
                  <a:lnTo>
                    <a:pt x="259" y="38"/>
                  </a:lnTo>
                  <a:lnTo>
                    <a:pt x="258" y="39"/>
                  </a:lnTo>
                  <a:lnTo>
                    <a:pt x="258" y="39"/>
                  </a:lnTo>
                  <a:lnTo>
                    <a:pt x="257" y="41"/>
                  </a:lnTo>
                  <a:lnTo>
                    <a:pt x="257" y="43"/>
                  </a:lnTo>
                  <a:lnTo>
                    <a:pt x="257" y="47"/>
                  </a:lnTo>
                  <a:lnTo>
                    <a:pt x="259" y="51"/>
                  </a:lnTo>
                  <a:lnTo>
                    <a:pt x="260" y="55"/>
                  </a:lnTo>
                  <a:lnTo>
                    <a:pt x="260" y="55"/>
                  </a:lnTo>
                  <a:lnTo>
                    <a:pt x="256" y="51"/>
                  </a:lnTo>
                  <a:lnTo>
                    <a:pt x="253" y="50"/>
                  </a:lnTo>
                  <a:lnTo>
                    <a:pt x="252" y="50"/>
                  </a:lnTo>
                  <a:lnTo>
                    <a:pt x="251" y="51"/>
                  </a:lnTo>
                  <a:lnTo>
                    <a:pt x="248" y="55"/>
                  </a:lnTo>
                  <a:lnTo>
                    <a:pt x="248" y="55"/>
                  </a:lnTo>
                  <a:lnTo>
                    <a:pt x="245" y="49"/>
                  </a:lnTo>
                  <a:lnTo>
                    <a:pt x="245" y="49"/>
                  </a:lnTo>
                  <a:lnTo>
                    <a:pt x="243" y="51"/>
                  </a:lnTo>
                  <a:lnTo>
                    <a:pt x="242" y="53"/>
                  </a:lnTo>
                  <a:lnTo>
                    <a:pt x="242" y="55"/>
                  </a:lnTo>
                  <a:lnTo>
                    <a:pt x="242" y="57"/>
                  </a:lnTo>
                  <a:lnTo>
                    <a:pt x="244" y="62"/>
                  </a:lnTo>
                  <a:lnTo>
                    <a:pt x="245" y="66"/>
                  </a:lnTo>
                  <a:lnTo>
                    <a:pt x="245" y="66"/>
                  </a:lnTo>
                  <a:lnTo>
                    <a:pt x="243" y="65"/>
                  </a:lnTo>
                  <a:lnTo>
                    <a:pt x="241" y="63"/>
                  </a:lnTo>
                  <a:lnTo>
                    <a:pt x="239" y="58"/>
                  </a:lnTo>
                  <a:lnTo>
                    <a:pt x="239" y="58"/>
                  </a:lnTo>
                  <a:lnTo>
                    <a:pt x="238" y="64"/>
                  </a:lnTo>
                  <a:lnTo>
                    <a:pt x="236" y="69"/>
                  </a:lnTo>
                  <a:lnTo>
                    <a:pt x="236" y="69"/>
                  </a:lnTo>
                  <a:lnTo>
                    <a:pt x="234" y="68"/>
                  </a:lnTo>
                  <a:lnTo>
                    <a:pt x="233" y="66"/>
                  </a:lnTo>
                  <a:lnTo>
                    <a:pt x="233" y="61"/>
                  </a:lnTo>
                  <a:lnTo>
                    <a:pt x="233" y="61"/>
                  </a:lnTo>
                  <a:lnTo>
                    <a:pt x="232" y="62"/>
                  </a:lnTo>
                  <a:lnTo>
                    <a:pt x="231" y="63"/>
                  </a:lnTo>
                  <a:lnTo>
                    <a:pt x="231" y="66"/>
                  </a:lnTo>
                  <a:lnTo>
                    <a:pt x="231" y="69"/>
                  </a:lnTo>
                  <a:lnTo>
                    <a:pt x="231" y="70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29" y="72"/>
                  </a:lnTo>
                  <a:lnTo>
                    <a:pt x="227" y="72"/>
                  </a:lnTo>
                  <a:lnTo>
                    <a:pt x="225" y="73"/>
                  </a:lnTo>
                  <a:lnTo>
                    <a:pt x="223" y="74"/>
                  </a:lnTo>
                  <a:lnTo>
                    <a:pt x="223" y="74"/>
                  </a:lnTo>
                  <a:lnTo>
                    <a:pt x="222" y="76"/>
                  </a:lnTo>
                  <a:lnTo>
                    <a:pt x="223" y="77"/>
                  </a:lnTo>
                  <a:lnTo>
                    <a:pt x="224" y="77"/>
                  </a:lnTo>
                  <a:lnTo>
                    <a:pt x="224" y="78"/>
                  </a:lnTo>
                  <a:lnTo>
                    <a:pt x="224" y="78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19" y="87"/>
                  </a:lnTo>
                  <a:lnTo>
                    <a:pt x="219" y="89"/>
                  </a:lnTo>
                  <a:lnTo>
                    <a:pt x="222" y="91"/>
                  </a:lnTo>
                  <a:lnTo>
                    <a:pt x="222" y="91"/>
                  </a:lnTo>
                  <a:lnTo>
                    <a:pt x="219" y="93"/>
                  </a:lnTo>
                  <a:lnTo>
                    <a:pt x="214" y="94"/>
                  </a:lnTo>
                  <a:lnTo>
                    <a:pt x="211" y="94"/>
                  </a:lnTo>
                  <a:lnTo>
                    <a:pt x="210" y="94"/>
                  </a:lnTo>
                  <a:lnTo>
                    <a:pt x="209" y="93"/>
                  </a:lnTo>
                  <a:lnTo>
                    <a:pt x="209" y="91"/>
                  </a:lnTo>
                  <a:lnTo>
                    <a:pt x="209" y="91"/>
                  </a:lnTo>
                  <a:lnTo>
                    <a:pt x="207" y="93"/>
                  </a:lnTo>
                  <a:lnTo>
                    <a:pt x="206" y="96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5" y="106"/>
                  </a:lnTo>
                  <a:lnTo>
                    <a:pt x="203" y="111"/>
                  </a:lnTo>
                  <a:lnTo>
                    <a:pt x="203" y="111"/>
                  </a:lnTo>
                  <a:lnTo>
                    <a:pt x="203" y="97"/>
                  </a:lnTo>
                  <a:lnTo>
                    <a:pt x="203" y="97"/>
                  </a:lnTo>
                  <a:lnTo>
                    <a:pt x="202" y="98"/>
                  </a:lnTo>
                  <a:lnTo>
                    <a:pt x="200" y="99"/>
                  </a:lnTo>
                  <a:lnTo>
                    <a:pt x="197" y="100"/>
                  </a:lnTo>
                  <a:lnTo>
                    <a:pt x="194" y="100"/>
                  </a:lnTo>
                  <a:lnTo>
                    <a:pt x="193" y="101"/>
                  </a:lnTo>
                  <a:lnTo>
                    <a:pt x="191" y="103"/>
                  </a:lnTo>
                  <a:lnTo>
                    <a:pt x="191" y="103"/>
                  </a:lnTo>
                  <a:lnTo>
                    <a:pt x="194" y="103"/>
                  </a:lnTo>
                  <a:lnTo>
                    <a:pt x="196" y="104"/>
                  </a:lnTo>
                  <a:lnTo>
                    <a:pt x="197" y="106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4" y="105"/>
                  </a:lnTo>
                  <a:lnTo>
                    <a:pt x="194" y="105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0" y="107"/>
                  </a:lnTo>
                  <a:lnTo>
                    <a:pt x="188" y="106"/>
                  </a:lnTo>
                  <a:lnTo>
                    <a:pt x="187" y="105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8"/>
                  </a:lnTo>
                  <a:lnTo>
                    <a:pt x="185" y="110"/>
                  </a:lnTo>
                  <a:lnTo>
                    <a:pt x="184" y="112"/>
                  </a:lnTo>
                  <a:lnTo>
                    <a:pt x="183" y="114"/>
                  </a:lnTo>
                  <a:lnTo>
                    <a:pt x="183" y="114"/>
                  </a:lnTo>
                  <a:lnTo>
                    <a:pt x="187" y="112"/>
                  </a:lnTo>
                  <a:lnTo>
                    <a:pt x="190" y="112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193" y="113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4" y="117"/>
                  </a:lnTo>
                  <a:lnTo>
                    <a:pt x="192" y="117"/>
                  </a:lnTo>
                  <a:lnTo>
                    <a:pt x="191" y="117"/>
                  </a:lnTo>
                  <a:lnTo>
                    <a:pt x="189" y="117"/>
                  </a:lnTo>
                  <a:lnTo>
                    <a:pt x="189" y="117"/>
                  </a:lnTo>
                  <a:lnTo>
                    <a:pt x="185" y="118"/>
                  </a:lnTo>
                  <a:lnTo>
                    <a:pt x="183" y="119"/>
                  </a:lnTo>
                  <a:lnTo>
                    <a:pt x="183" y="122"/>
                  </a:lnTo>
                  <a:lnTo>
                    <a:pt x="183" y="122"/>
                  </a:lnTo>
                  <a:lnTo>
                    <a:pt x="183" y="123"/>
                  </a:lnTo>
                  <a:lnTo>
                    <a:pt x="184" y="123"/>
                  </a:lnTo>
                  <a:lnTo>
                    <a:pt x="186" y="123"/>
                  </a:lnTo>
                  <a:lnTo>
                    <a:pt x="187" y="123"/>
                  </a:lnTo>
                  <a:lnTo>
                    <a:pt x="188" y="124"/>
                  </a:lnTo>
                  <a:lnTo>
                    <a:pt x="188" y="126"/>
                  </a:lnTo>
                  <a:lnTo>
                    <a:pt x="188" y="126"/>
                  </a:lnTo>
                  <a:lnTo>
                    <a:pt x="188" y="128"/>
                  </a:lnTo>
                  <a:lnTo>
                    <a:pt x="186" y="129"/>
                  </a:lnTo>
                  <a:lnTo>
                    <a:pt x="184" y="129"/>
                  </a:lnTo>
                  <a:lnTo>
                    <a:pt x="182" y="129"/>
                  </a:lnTo>
                  <a:lnTo>
                    <a:pt x="182" y="129"/>
                  </a:lnTo>
                  <a:lnTo>
                    <a:pt x="180" y="132"/>
                  </a:lnTo>
                  <a:lnTo>
                    <a:pt x="177" y="134"/>
                  </a:lnTo>
                  <a:lnTo>
                    <a:pt x="177" y="134"/>
                  </a:lnTo>
                  <a:lnTo>
                    <a:pt x="176" y="134"/>
                  </a:lnTo>
                  <a:lnTo>
                    <a:pt x="175" y="134"/>
                  </a:lnTo>
                  <a:lnTo>
                    <a:pt x="175" y="134"/>
                  </a:lnTo>
                  <a:lnTo>
                    <a:pt x="172" y="133"/>
                  </a:lnTo>
                  <a:lnTo>
                    <a:pt x="171" y="133"/>
                  </a:lnTo>
                  <a:lnTo>
                    <a:pt x="169" y="133"/>
                  </a:lnTo>
                  <a:lnTo>
                    <a:pt x="168" y="136"/>
                  </a:lnTo>
                  <a:lnTo>
                    <a:pt x="168" y="136"/>
                  </a:lnTo>
                  <a:lnTo>
                    <a:pt x="167" y="139"/>
                  </a:lnTo>
                  <a:lnTo>
                    <a:pt x="166" y="140"/>
                  </a:lnTo>
                  <a:lnTo>
                    <a:pt x="166" y="140"/>
                  </a:lnTo>
                  <a:lnTo>
                    <a:pt x="164" y="141"/>
                  </a:lnTo>
                  <a:lnTo>
                    <a:pt x="162" y="143"/>
                  </a:lnTo>
                  <a:lnTo>
                    <a:pt x="162" y="143"/>
                  </a:lnTo>
                  <a:lnTo>
                    <a:pt x="164" y="145"/>
                  </a:lnTo>
                  <a:lnTo>
                    <a:pt x="165" y="146"/>
                  </a:lnTo>
                  <a:lnTo>
                    <a:pt x="164" y="147"/>
                  </a:lnTo>
                  <a:lnTo>
                    <a:pt x="163" y="148"/>
                  </a:lnTo>
                  <a:lnTo>
                    <a:pt x="160" y="149"/>
                  </a:lnTo>
                  <a:lnTo>
                    <a:pt x="156" y="149"/>
                  </a:lnTo>
                  <a:lnTo>
                    <a:pt x="156" y="149"/>
                  </a:lnTo>
                  <a:lnTo>
                    <a:pt x="161" y="154"/>
                  </a:lnTo>
                  <a:lnTo>
                    <a:pt x="163" y="154"/>
                  </a:lnTo>
                  <a:lnTo>
                    <a:pt x="164" y="154"/>
                  </a:lnTo>
                  <a:lnTo>
                    <a:pt x="165" y="152"/>
                  </a:lnTo>
                  <a:lnTo>
                    <a:pt x="165" y="152"/>
                  </a:lnTo>
                  <a:lnTo>
                    <a:pt x="165" y="156"/>
                  </a:lnTo>
                  <a:lnTo>
                    <a:pt x="164" y="158"/>
                  </a:lnTo>
                  <a:lnTo>
                    <a:pt x="160" y="159"/>
                  </a:lnTo>
                  <a:lnTo>
                    <a:pt x="160" y="159"/>
                  </a:lnTo>
                  <a:lnTo>
                    <a:pt x="157" y="159"/>
                  </a:lnTo>
                  <a:lnTo>
                    <a:pt x="156" y="159"/>
                  </a:lnTo>
                  <a:lnTo>
                    <a:pt x="156" y="160"/>
                  </a:lnTo>
                  <a:lnTo>
                    <a:pt x="156" y="160"/>
                  </a:lnTo>
                  <a:lnTo>
                    <a:pt x="157" y="163"/>
                  </a:lnTo>
                  <a:lnTo>
                    <a:pt x="159" y="165"/>
                  </a:lnTo>
                  <a:lnTo>
                    <a:pt x="159" y="165"/>
                  </a:lnTo>
                  <a:lnTo>
                    <a:pt x="158" y="166"/>
                  </a:lnTo>
                  <a:lnTo>
                    <a:pt x="156" y="167"/>
                  </a:lnTo>
                  <a:lnTo>
                    <a:pt x="153" y="168"/>
                  </a:lnTo>
                  <a:lnTo>
                    <a:pt x="153" y="168"/>
                  </a:lnTo>
                  <a:lnTo>
                    <a:pt x="150" y="171"/>
                  </a:lnTo>
                  <a:lnTo>
                    <a:pt x="147" y="173"/>
                  </a:lnTo>
                  <a:lnTo>
                    <a:pt x="147" y="173"/>
                  </a:lnTo>
                  <a:lnTo>
                    <a:pt x="149" y="176"/>
                  </a:lnTo>
                  <a:lnTo>
                    <a:pt x="150" y="178"/>
                  </a:lnTo>
                  <a:lnTo>
                    <a:pt x="149" y="180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5" y="180"/>
                  </a:lnTo>
                  <a:lnTo>
                    <a:pt x="145" y="177"/>
                  </a:lnTo>
                  <a:lnTo>
                    <a:pt x="145" y="177"/>
                  </a:lnTo>
                  <a:lnTo>
                    <a:pt x="142" y="180"/>
                  </a:lnTo>
                  <a:lnTo>
                    <a:pt x="142" y="182"/>
                  </a:lnTo>
                  <a:lnTo>
                    <a:pt x="141" y="184"/>
                  </a:lnTo>
                  <a:lnTo>
                    <a:pt x="141" y="184"/>
                  </a:lnTo>
                  <a:lnTo>
                    <a:pt x="142" y="185"/>
                  </a:lnTo>
                  <a:lnTo>
                    <a:pt x="143" y="185"/>
                  </a:lnTo>
                  <a:lnTo>
                    <a:pt x="144" y="186"/>
                  </a:lnTo>
                  <a:lnTo>
                    <a:pt x="145" y="189"/>
                  </a:lnTo>
                  <a:lnTo>
                    <a:pt x="145" y="189"/>
                  </a:lnTo>
                  <a:lnTo>
                    <a:pt x="144" y="192"/>
                  </a:lnTo>
                  <a:lnTo>
                    <a:pt x="142" y="193"/>
                  </a:lnTo>
                  <a:lnTo>
                    <a:pt x="140" y="193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8" y="196"/>
                  </a:lnTo>
                  <a:lnTo>
                    <a:pt x="138" y="198"/>
                  </a:lnTo>
                  <a:lnTo>
                    <a:pt x="138" y="200"/>
                  </a:lnTo>
                  <a:lnTo>
                    <a:pt x="135" y="202"/>
                  </a:lnTo>
                  <a:lnTo>
                    <a:pt x="135" y="202"/>
                  </a:lnTo>
                  <a:lnTo>
                    <a:pt x="132" y="203"/>
                  </a:lnTo>
                  <a:lnTo>
                    <a:pt x="132" y="203"/>
                  </a:lnTo>
                  <a:lnTo>
                    <a:pt x="132" y="204"/>
                  </a:lnTo>
                  <a:lnTo>
                    <a:pt x="132" y="205"/>
                  </a:lnTo>
                  <a:lnTo>
                    <a:pt x="133" y="205"/>
                  </a:lnTo>
                  <a:lnTo>
                    <a:pt x="133" y="205"/>
                  </a:lnTo>
                  <a:lnTo>
                    <a:pt x="135" y="208"/>
                  </a:lnTo>
                  <a:lnTo>
                    <a:pt x="135" y="209"/>
                  </a:lnTo>
                  <a:lnTo>
                    <a:pt x="135" y="211"/>
                  </a:lnTo>
                  <a:lnTo>
                    <a:pt x="135" y="211"/>
                  </a:lnTo>
                  <a:lnTo>
                    <a:pt x="133" y="214"/>
                  </a:lnTo>
                  <a:lnTo>
                    <a:pt x="131" y="214"/>
                  </a:lnTo>
                  <a:lnTo>
                    <a:pt x="130" y="214"/>
                  </a:lnTo>
                  <a:lnTo>
                    <a:pt x="128" y="212"/>
                  </a:lnTo>
                  <a:lnTo>
                    <a:pt x="125" y="20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9" y="209"/>
                  </a:lnTo>
                  <a:lnTo>
                    <a:pt x="119" y="209"/>
                  </a:lnTo>
                  <a:lnTo>
                    <a:pt x="117" y="211"/>
                  </a:lnTo>
                  <a:lnTo>
                    <a:pt x="114" y="211"/>
                  </a:lnTo>
                  <a:lnTo>
                    <a:pt x="114" y="211"/>
                  </a:lnTo>
                  <a:lnTo>
                    <a:pt x="113" y="212"/>
                  </a:lnTo>
                  <a:lnTo>
                    <a:pt x="111" y="213"/>
                  </a:lnTo>
                  <a:lnTo>
                    <a:pt x="111" y="213"/>
                  </a:lnTo>
                  <a:lnTo>
                    <a:pt x="111" y="215"/>
                  </a:lnTo>
                  <a:lnTo>
                    <a:pt x="111" y="217"/>
                  </a:lnTo>
                  <a:lnTo>
                    <a:pt x="111" y="217"/>
                  </a:lnTo>
                  <a:lnTo>
                    <a:pt x="109" y="219"/>
                  </a:lnTo>
                  <a:lnTo>
                    <a:pt x="109" y="219"/>
                  </a:lnTo>
                  <a:lnTo>
                    <a:pt x="106" y="224"/>
                  </a:lnTo>
                  <a:lnTo>
                    <a:pt x="106" y="224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4" y="226"/>
                  </a:lnTo>
                  <a:lnTo>
                    <a:pt x="103" y="226"/>
                  </a:lnTo>
                  <a:lnTo>
                    <a:pt x="103" y="226"/>
                  </a:lnTo>
                  <a:lnTo>
                    <a:pt x="101" y="227"/>
                  </a:lnTo>
                  <a:lnTo>
                    <a:pt x="101" y="227"/>
                  </a:lnTo>
                  <a:lnTo>
                    <a:pt x="100" y="229"/>
                  </a:lnTo>
                  <a:lnTo>
                    <a:pt x="100" y="229"/>
                  </a:lnTo>
                  <a:lnTo>
                    <a:pt x="99" y="231"/>
                  </a:lnTo>
                  <a:lnTo>
                    <a:pt x="100" y="234"/>
                  </a:lnTo>
                  <a:lnTo>
                    <a:pt x="100" y="234"/>
                  </a:lnTo>
                  <a:lnTo>
                    <a:pt x="98" y="233"/>
                  </a:lnTo>
                  <a:lnTo>
                    <a:pt x="97" y="232"/>
                  </a:lnTo>
                  <a:lnTo>
                    <a:pt x="95" y="233"/>
                  </a:lnTo>
                  <a:lnTo>
                    <a:pt x="91" y="238"/>
                  </a:lnTo>
                  <a:lnTo>
                    <a:pt x="91" y="238"/>
                  </a:lnTo>
                  <a:lnTo>
                    <a:pt x="88" y="234"/>
                  </a:lnTo>
                  <a:lnTo>
                    <a:pt x="88" y="234"/>
                  </a:lnTo>
                  <a:lnTo>
                    <a:pt x="82" y="241"/>
                  </a:lnTo>
                  <a:lnTo>
                    <a:pt x="82" y="241"/>
                  </a:lnTo>
                  <a:lnTo>
                    <a:pt x="81" y="242"/>
                  </a:lnTo>
                  <a:lnTo>
                    <a:pt x="80" y="242"/>
                  </a:lnTo>
                  <a:lnTo>
                    <a:pt x="79" y="242"/>
                  </a:lnTo>
                  <a:lnTo>
                    <a:pt x="79" y="242"/>
                  </a:lnTo>
                  <a:lnTo>
                    <a:pt x="79" y="245"/>
                  </a:lnTo>
                  <a:lnTo>
                    <a:pt x="79" y="247"/>
                  </a:lnTo>
                  <a:lnTo>
                    <a:pt x="79" y="247"/>
                  </a:lnTo>
                  <a:lnTo>
                    <a:pt x="77" y="245"/>
                  </a:lnTo>
                  <a:lnTo>
                    <a:pt x="75" y="244"/>
                  </a:lnTo>
                  <a:lnTo>
                    <a:pt x="73" y="244"/>
                  </a:lnTo>
                  <a:lnTo>
                    <a:pt x="73" y="244"/>
                  </a:lnTo>
                  <a:lnTo>
                    <a:pt x="75" y="246"/>
                  </a:lnTo>
                  <a:lnTo>
                    <a:pt x="76" y="247"/>
                  </a:lnTo>
                  <a:lnTo>
                    <a:pt x="76" y="248"/>
                  </a:lnTo>
                  <a:lnTo>
                    <a:pt x="76" y="249"/>
                  </a:lnTo>
                  <a:lnTo>
                    <a:pt x="75" y="250"/>
                  </a:lnTo>
                  <a:lnTo>
                    <a:pt x="73" y="250"/>
                  </a:lnTo>
                  <a:lnTo>
                    <a:pt x="72" y="249"/>
                  </a:lnTo>
                  <a:lnTo>
                    <a:pt x="70" y="247"/>
                  </a:lnTo>
                  <a:lnTo>
                    <a:pt x="70" y="247"/>
                  </a:lnTo>
                  <a:lnTo>
                    <a:pt x="68" y="250"/>
                  </a:lnTo>
                  <a:lnTo>
                    <a:pt x="66" y="250"/>
                  </a:lnTo>
                  <a:lnTo>
                    <a:pt x="63" y="250"/>
                  </a:lnTo>
                  <a:lnTo>
                    <a:pt x="60" y="250"/>
                  </a:lnTo>
                  <a:lnTo>
                    <a:pt x="60" y="250"/>
                  </a:lnTo>
                  <a:lnTo>
                    <a:pt x="58" y="252"/>
                  </a:lnTo>
                  <a:lnTo>
                    <a:pt x="58" y="254"/>
                  </a:lnTo>
                  <a:lnTo>
                    <a:pt x="60" y="259"/>
                  </a:lnTo>
                  <a:lnTo>
                    <a:pt x="60" y="259"/>
                  </a:lnTo>
                  <a:lnTo>
                    <a:pt x="56" y="258"/>
                  </a:lnTo>
                  <a:lnTo>
                    <a:pt x="51" y="257"/>
                  </a:lnTo>
                  <a:lnTo>
                    <a:pt x="46" y="257"/>
                  </a:lnTo>
                  <a:lnTo>
                    <a:pt x="44" y="257"/>
                  </a:lnTo>
                  <a:lnTo>
                    <a:pt x="43" y="259"/>
                  </a:lnTo>
                  <a:lnTo>
                    <a:pt x="43" y="259"/>
                  </a:lnTo>
                  <a:lnTo>
                    <a:pt x="45" y="261"/>
                  </a:lnTo>
                  <a:lnTo>
                    <a:pt x="46" y="262"/>
                  </a:lnTo>
                  <a:lnTo>
                    <a:pt x="46" y="263"/>
                  </a:lnTo>
                  <a:lnTo>
                    <a:pt x="46" y="263"/>
                  </a:lnTo>
                  <a:lnTo>
                    <a:pt x="46" y="265"/>
                  </a:lnTo>
                  <a:lnTo>
                    <a:pt x="45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37" y="266"/>
                  </a:lnTo>
                  <a:lnTo>
                    <a:pt x="36" y="267"/>
                  </a:lnTo>
                  <a:lnTo>
                    <a:pt x="34" y="271"/>
                  </a:lnTo>
                  <a:lnTo>
                    <a:pt x="34" y="271"/>
                  </a:lnTo>
                  <a:lnTo>
                    <a:pt x="34" y="267"/>
                  </a:lnTo>
                  <a:lnTo>
                    <a:pt x="34" y="266"/>
                  </a:lnTo>
                  <a:lnTo>
                    <a:pt x="33" y="265"/>
                  </a:lnTo>
                  <a:lnTo>
                    <a:pt x="33" y="265"/>
                  </a:lnTo>
                  <a:lnTo>
                    <a:pt x="32" y="265"/>
                  </a:lnTo>
                  <a:lnTo>
                    <a:pt x="30" y="265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26" y="265"/>
                  </a:lnTo>
                  <a:lnTo>
                    <a:pt x="24" y="265"/>
                  </a:lnTo>
                  <a:lnTo>
                    <a:pt x="21" y="265"/>
                  </a:lnTo>
                  <a:lnTo>
                    <a:pt x="20" y="267"/>
                  </a:lnTo>
                  <a:lnTo>
                    <a:pt x="20" y="267"/>
                  </a:lnTo>
                  <a:lnTo>
                    <a:pt x="19" y="269"/>
                  </a:lnTo>
                  <a:lnTo>
                    <a:pt x="20" y="271"/>
                  </a:lnTo>
                  <a:lnTo>
                    <a:pt x="22" y="272"/>
                  </a:lnTo>
                  <a:lnTo>
                    <a:pt x="24" y="273"/>
                  </a:lnTo>
                  <a:lnTo>
                    <a:pt x="25" y="274"/>
                  </a:lnTo>
                  <a:lnTo>
                    <a:pt x="26" y="275"/>
                  </a:lnTo>
                  <a:lnTo>
                    <a:pt x="26" y="275"/>
                  </a:lnTo>
                  <a:lnTo>
                    <a:pt x="25" y="276"/>
                  </a:lnTo>
                  <a:lnTo>
                    <a:pt x="22" y="277"/>
                  </a:lnTo>
                  <a:lnTo>
                    <a:pt x="18" y="279"/>
                  </a:lnTo>
                  <a:lnTo>
                    <a:pt x="18" y="279"/>
                  </a:lnTo>
                  <a:lnTo>
                    <a:pt x="16" y="280"/>
                  </a:lnTo>
                  <a:lnTo>
                    <a:pt x="14" y="280"/>
                  </a:lnTo>
                  <a:lnTo>
                    <a:pt x="14" y="280"/>
                  </a:lnTo>
                  <a:lnTo>
                    <a:pt x="14" y="282"/>
                  </a:lnTo>
                  <a:lnTo>
                    <a:pt x="14" y="282"/>
                  </a:lnTo>
                  <a:lnTo>
                    <a:pt x="14" y="284"/>
                  </a:lnTo>
                  <a:lnTo>
                    <a:pt x="15" y="285"/>
                  </a:lnTo>
                  <a:lnTo>
                    <a:pt x="17" y="286"/>
                  </a:lnTo>
                  <a:lnTo>
                    <a:pt x="17" y="288"/>
                  </a:lnTo>
                  <a:lnTo>
                    <a:pt x="17" y="288"/>
                  </a:lnTo>
                  <a:lnTo>
                    <a:pt x="11" y="285"/>
                  </a:lnTo>
                  <a:lnTo>
                    <a:pt x="11" y="285"/>
                  </a:lnTo>
                  <a:lnTo>
                    <a:pt x="11" y="289"/>
                  </a:lnTo>
                  <a:lnTo>
                    <a:pt x="12" y="293"/>
                  </a:lnTo>
                  <a:lnTo>
                    <a:pt x="12" y="293"/>
                  </a:lnTo>
                  <a:lnTo>
                    <a:pt x="13" y="295"/>
                  </a:lnTo>
                  <a:lnTo>
                    <a:pt x="14" y="296"/>
                  </a:lnTo>
                  <a:lnTo>
                    <a:pt x="15" y="296"/>
                  </a:lnTo>
                  <a:lnTo>
                    <a:pt x="18" y="297"/>
                  </a:lnTo>
                  <a:lnTo>
                    <a:pt x="18" y="297"/>
                  </a:lnTo>
                  <a:lnTo>
                    <a:pt x="20" y="298"/>
                  </a:lnTo>
                  <a:lnTo>
                    <a:pt x="20" y="299"/>
                  </a:lnTo>
                  <a:lnTo>
                    <a:pt x="18" y="300"/>
                  </a:lnTo>
                  <a:lnTo>
                    <a:pt x="18" y="300"/>
                  </a:lnTo>
                  <a:lnTo>
                    <a:pt x="16" y="300"/>
                  </a:lnTo>
                  <a:lnTo>
                    <a:pt x="14" y="299"/>
                  </a:lnTo>
                  <a:lnTo>
                    <a:pt x="11" y="297"/>
                  </a:lnTo>
                  <a:lnTo>
                    <a:pt x="11" y="297"/>
                  </a:lnTo>
                  <a:lnTo>
                    <a:pt x="11" y="301"/>
                  </a:lnTo>
                  <a:lnTo>
                    <a:pt x="12" y="305"/>
                  </a:lnTo>
                  <a:lnTo>
                    <a:pt x="14" y="308"/>
                  </a:lnTo>
                  <a:lnTo>
                    <a:pt x="17" y="311"/>
                  </a:lnTo>
                  <a:lnTo>
                    <a:pt x="17" y="311"/>
                  </a:lnTo>
                  <a:lnTo>
                    <a:pt x="14" y="314"/>
                  </a:lnTo>
                  <a:lnTo>
                    <a:pt x="14" y="314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9" y="313"/>
                  </a:lnTo>
                  <a:lnTo>
                    <a:pt x="8" y="314"/>
                  </a:lnTo>
                  <a:lnTo>
                    <a:pt x="8" y="315"/>
                  </a:lnTo>
                  <a:lnTo>
                    <a:pt x="8" y="316"/>
                  </a:lnTo>
                  <a:lnTo>
                    <a:pt x="11" y="318"/>
                  </a:lnTo>
                  <a:lnTo>
                    <a:pt x="14" y="320"/>
                  </a:lnTo>
                  <a:lnTo>
                    <a:pt x="14" y="320"/>
                  </a:lnTo>
                  <a:lnTo>
                    <a:pt x="10" y="320"/>
                  </a:lnTo>
                  <a:lnTo>
                    <a:pt x="8" y="322"/>
                  </a:lnTo>
                  <a:lnTo>
                    <a:pt x="8" y="323"/>
                  </a:lnTo>
                  <a:lnTo>
                    <a:pt x="8" y="323"/>
                  </a:lnTo>
                  <a:lnTo>
                    <a:pt x="10" y="326"/>
                  </a:lnTo>
                  <a:lnTo>
                    <a:pt x="13" y="329"/>
                  </a:lnTo>
                  <a:lnTo>
                    <a:pt x="13" y="329"/>
                  </a:lnTo>
                  <a:lnTo>
                    <a:pt x="16" y="330"/>
                  </a:lnTo>
                  <a:lnTo>
                    <a:pt x="19" y="330"/>
                  </a:lnTo>
                  <a:lnTo>
                    <a:pt x="26" y="327"/>
                  </a:lnTo>
                  <a:lnTo>
                    <a:pt x="26" y="327"/>
                  </a:lnTo>
                  <a:lnTo>
                    <a:pt x="14" y="339"/>
                  </a:lnTo>
                  <a:lnTo>
                    <a:pt x="14" y="339"/>
                  </a:lnTo>
                  <a:lnTo>
                    <a:pt x="20" y="345"/>
                  </a:lnTo>
                  <a:lnTo>
                    <a:pt x="20" y="345"/>
                  </a:lnTo>
                  <a:lnTo>
                    <a:pt x="14" y="345"/>
                  </a:lnTo>
                  <a:lnTo>
                    <a:pt x="14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0" y="346"/>
                  </a:lnTo>
                  <a:lnTo>
                    <a:pt x="8" y="345"/>
                  </a:lnTo>
                  <a:lnTo>
                    <a:pt x="6" y="345"/>
                  </a:lnTo>
                  <a:lnTo>
                    <a:pt x="4" y="346"/>
                  </a:lnTo>
                  <a:lnTo>
                    <a:pt x="4" y="346"/>
                  </a:lnTo>
                  <a:lnTo>
                    <a:pt x="2" y="349"/>
                  </a:lnTo>
                  <a:lnTo>
                    <a:pt x="1" y="354"/>
                  </a:lnTo>
                  <a:lnTo>
                    <a:pt x="0" y="359"/>
                  </a:lnTo>
                  <a:lnTo>
                    <a:pt x="1" y="361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5" y="358"/>
                  </a:lnTo>
                  <a:lnTo>
                    <a:pt x="6" y="355"/>
                  </a:lnTo>
                  <a:lnTo>
                    <a:pt x="8" y="354"/>
                  </a:lnTo>
                  <a:lnTo>
                    <a:pt x="8" y="354"/>
                  </a:lnTo>
                  <a:lnTo>
                    <a:pt x="10" y="353"/>
                  </a:lnTo>
                  <a:lnTo>
                    <a:pt x="12" y="353"/>
                  </a:lnTo>
                  <a:lnTo>
                    <a:pt x="13" y="354"/>
                  </a:lnTo>
                  <a:lnTo>
                    <a:pt x="14" y="356"/>
                  </a:lnTo>
                  <a:lnTo>
                    <a:pt x="14" y="356"/>
                  </a:lnTo>
                  <a:lnTo>
                    <a:pt x="14" y="360"/>
                  </a:lnTo>
                  <a:lnTo>
                    <a:pt x="14" y="360"/>
                  </a:lnTo>
                  <a:lnTo>
                    <a:pt x="13" y="361"/>
                  </a:lnTo>
                  <a:lnTo>
                    <a:pt x="12" y="362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11" y="365"/>
                  </a:lnTo>
                  <a:lnTo>
                    <a:pt x="11" y="367"/>
                  </a:lnTo>
                  <a:lnTo>
                    <a:pt x="10" y="369"/>
                  </a:lnTo>
                  <a:lnTo>
                    <a:pt x="8" y="371"/>
                  </a:lnTo>
                  <a:lnTo>
                    <a:pt x="8" y="371"/>
                  </a:lnTo>
                  <a:lnTo>
                    <a:pt x="8" y="368"/>
                  </a:lnTo>
                  <a:lnTo>
                    <a:pt x="8" y="368"/>
                  </a:lnTo>
                  <a:lnTo>
                    <a:pt x="6" y="371"/>
                  </a:lnTo>
                  <a:lnTo>
                    <a:pt x="5" y="375"/>
                  </a:lnTo>
                  <a:lnTo>
                    <a:pt x="5" y="379"/>
                  </a:lnTo>
                  <a:lnTo>
                    <a:pt x="5" y="383"/>
                  </a:lnTo>
                  <a:lnTo>
                    <a:pt x="5" y="383"/>
                  </a:lnTo>
                  <a:lnTo>
                    <a:pt x="8" y="386"/>
                  </a:lnTo>
                  <a:lnTo>
                    <a:pt x="12" y="388"/>
                  </a:lnTo>
                  <a:lnTo>
                    <a:pt x="20" y="391"/>
                  </a:lnTo>
                  <a:lnTo>
                    <a:pt x="20" y="391"/>
                  </a:lnTo>
                  <a:lnTo>
                    <a:pt x="14" y="397"/>
                  </a:lnTo>
                  <a:lnTo>
                    <a:pt x="14" y="397"/>
                  </a:lnTo>
                  <a:lnTo>
                    <a:pt x="18" y="399"/>
                  </a:lnTo>
                  <a:lnTo>
                    <a:pt x="21" y="399"/>
                  </a:lnTo>
                  <a:lnTo>
                    <a:pt x="22" y="397"/>
                  </a:lnTo>
                  <a:lnTo>
                    <a:pt x="22" y="397"/>
                  </a:lnTo>
                  <a:lnTo>
                    <a:pt x="23" y="401"/>
                  </a:lnTo>
                  <a:lnTo>
                    <a:pt x="24" y="404"/>
                  </a:lnTo>
                  <a:lnTo>
                    <a:pt x="27" y="404"/>
                  </a:lnTo>
                  <a:lnTo>
                    <a:pt x="31" y="404"/>
                  </a:lnTo>
                  <a:lnTo>
                    <a:pt x="31" y="404"/>
                  </a:lnTo>
                  <a:lnTo>
                    <a:pt x="37" y="402"/>
                  </a:lnTo>
                  <a:lnTo>
                    <a:pt x="43" y="400"/>
                  </a:lnTo>
                  <a:lnTo>
                    <a:pt x="43" y="400"/>
                  </a:lnTo>
                  <a:lnTo>
                    <a:pt x="43" y="404"/>
                  </a:lnTo>
                  <a:lnTo>
                    <a:pt x="43" y="404"/>
                  </a:lnTo>
                  <a:lnTo>
                    <a:pt x="48" y="400"/>
                  </a:lnTo>
                  <a:lnTo>
                    <a:pt x="52" y="397"/>
                  </a:lnTo>
                  <a:lnTo>
                    <a:pt x="52" y="397"/>
                  </a:lnTo>
                  <a:lnTo>
                    <a:pt x="54" y="393"/>
                  </a:lnTo>
                  <a:lnTo>
                    <a:pt x="55" y="391"/>
                  </a:lnTo>
                  <a:lnTo>
                    <a:pt x="57" y="389"/>
                  </a:lnTo>
                  <a:lnTo>
                    <a:pt x="57" y="389"/>
                  </a:lnTo>
                  <a:lnTo>
                    <a:pt x="59" y="388"/>
                  </a:lnTo>
                  <a:lnTo>
                    <a:pt x="63" y="387"/>
                  </a:lnTo>
                  <a:lnTo>
                    <a:pt x="65" y="386"/>
                  </a:lnTo>
                  <a:lnTo>
                    <a:pt x="68" y="385"/>
                  </a:lnTo>
                  <a:lnTo>
                    <a:pt x="68" y="385"/>
                  </a:lnTo>
                  <a:lnTo>
                    <a:pt x="69" y="383"/>
                  </a:lnTo>
                  <a:lnTo>
                    <a:pt x="69" y="381"/>
                  </a:lnTo>
                  <a:lnTo>
                    <a:pt x="70" y="380"/>
                  </a:lnTo>
                  <a:lnTo>
                    <a:pt x="73" y="379"/>
                  </a:lnTo>
                  <a:lnTo>
                    <a:pt x="73" y="379"/>
                  </a:lnTo>
                  <a:lnTo>
                    <a:pt x="76" y="380"/>
                  </a:lnTo>
                  <a:lnTo>
                    <a:pt x="76" y="381"/>
                  </a:lnTo>
                  <a:lnTo>
                    <a:pt x="77" y="383"/>
                  </a:lnTo>
                  <a:lnTo>
                    <a:pt x="78" y="384"/>
                  </a:lnTo>
                  <a:lnTo>
                    <a:pt x="78" y="384"/>
                  </a:lnTo>
                  <a:lnTo>
                    <a:pt x="81" y="385"/>
                  </a:lnTo>
                  <a:lnTo>
                    <a:pt x="83" y="384"/>
                  </a:lnTo>
                  <a:lnTo>
                    <a:pt x="85" y="379"/>
                  </a:lnTo>
                  <a:lnTo>
                    <a:pt x="85" y="379"/>
                  </a:lnTo>
                  <a:lnTo>
                    <a:pt x="86" y="376"/>
                  </a:lnTo>
                  <a:lnTo>
                    <a:pt x="86" y="376"/>
                  </a:lnTo>
                  <a:lnTo>
                    <a:pt x="88" y="374"/>
                  </a:lnTo>
                  <a:lnTo>
                    <a:pt x="90" y="371"/>
                  </a:lnTo>
                  <a:lnTo>
                    <a:pt x="90" y="371"/>
                  </a:lnTo>
                  <a:lnTo>
                    <a:pt x="91" y="369"/>
                  </a:lnTo>
                  <a:lnTo>
                    <a:pt x="91" y="366"/>
                  </a:lnTo>
                  <a:lnTo>
                    <a:pt x="90" y="364"/>
                  </a:lnTo>
                  <a:lnTo>
                    <a:pt x="88" y="362"/>
                  </a:lnTo>
                  <a:lnTo>
                    <a:pt x="88" y="362"/>
                  </a:lnTo>
                  <a:lnTo>
                    <a:pt x="97" y="353"/>
                  </a:lnTo>
                  <a:lnTo>
                    <a:pt x="97" y="353"/>
                  </a:lnTo>
                  <a:lnTo>
                    <a:pt x="99" y="352"/>
                  </a:lnTo>
                  <a:lnTo>
                    <a:pt x="102" y="351"/>
                  </a:lnTo>
                  <a:lnTo>
                    <a:pt x="103" y="351"/>
                  </a:lnTo>
                  <a:lnTo>
                    <a:pt x="104" y="352"/>
                  </a:lnTo>
                  <a:lnTo>
                    <a:pt x="103" y="356"/>
                  </a:lnTo>
                  <a:lnTo>
                    <a:pt x="103" y="356"/>
                  </a:lnTo>
                  <a:lnTo>
                    <a:pt x="100" y="358"/>
                  </a:lnTo>
                  <a:lnTo>
                    <a:pt x="98" y="359"/>
                  </a:lnTo>
                  <a:lnTo>
                    <a:pt x="96" y="361"/>
                  </a:lnTo>
                  <a:lnTo>
                    <a:pt x="96" y="362"/>
                  </a:lnTo>
                  <a:lnTo>
                    <a:pt x="97" y="364"/>
                  </a:lnTo>
                  <a:lnTo>
                    <a:pt x="97" y="364"/>
                  </a:lnTo>
                  <a:lnTo>
                    <a:pt x="102" y="367"/>
                  </a:lnTo>
                  <a:lnTo>
                    <a:pt x="108" y="371"/>
                  </a:lnTo>
                  <a:lnTo>
                    <a:pt x="108" y="371"/>
                  </a:lnTo>
                  <a:lnTo>
                    <a:pt x="103" y="376"/>
                  </a:lnTo>
                  <a:lnTo>
                    <a:pt x="103" y="376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4" name="Freeform 117"/>
            <p:cNvSpPr>
              <a:spLocks/>
            </p:cNvSpPr>
            <p:nvPr/>
          </p:nvSpPr>
          <p:spPr bwMode="auto">
            <a:xfrm>
              <a:off x="2768281" y="2173477"/>
              <a:ext cx="696334" cy="1447282"/>
            </a:xfrm>
            <a:custGeom>
              <a:avLst/>
              <a:gdLst>
                <a:gd name="T0" fmla="*/ 199 w 205"/>
                <a:gd name="T1" fmla="*/ 65 h 425"/>
                <a:gd name="T2" fmla="*/ 196 w 205"/>
                <a:gd name="T3" fmla="*/ 47 h 425"/>
                <a:gd name="T4" fmla="*/ 193 w 205"/>
                <a:gd name="T5" fmla="*/ 35 h 425"/>
                <a:gd name="T6" fmla="*/ 190 w 205"/>
                <a:gd name="T7" fmla="*/ 21 h 425"/>
                <a:gd name="T8" fmla="*/ 166 w 205"/>
                <a:gd name="T9" fmla="*/ 12 h 425"/>
                <a:gd name="T10" fmla="*/ 160 w 205"/>
                <a:gd name="T11" fmla="*/ 3 h 425"/>
                <a:gd name="T12" fmla="*/ 149 w 205"/>
                <a:gd name="T13" fmla="*/ 12 h 425"/>
                <a:gd name="T14" fmla="*/ 137 w 205"/>
                <a:gd name="T15" fmla="*/ 21 h 425"/>
                <a:gd name="T16" fmla="*/ 128 w 205"/>
                <a:gd name="T17" fmla="*/ 27 h 425"/>
                <a:gd name="T18" fmla="*/ 115 w 205"/>
                <a:gd name="T19" fmla="*/ 28 h 425"/>
                <a:gd name="T20" fmla="*/ 101 w 205"/>
                <a:gd name="T21" fmla="*/ 51 h 425"/>
                <a:gd name="T22" fmla="*/ 90 w 205"/>
                <a:gd name="T23" fmla="*/ 71 h 425"/>
                <a:gd name="T24" fmla="*/ 76 w 205"/>
                <a:gd name="T25" fmla="*/ 87 h 425"/>
                <a:gd name="T26" fmla="*/ 68 w 205"/>
                <a:gd name="T27" fmla="*/ 109 h 425"/>
                <a:gd name="T28" fmla="*/ 60 w 205"/>
                <a:gd name="T29" fmla="*/ 129 h 425"/>
                <a:gd name="T30" fmla="*/ 61 w 205"/>
                <a:gd name="T31" fmla="*/ 152 h 425"/>
                <a:gd name="T32" fmla="*/ 42 w 205"/>
                <a:gd name="T33" fmla="*/ 159 h 425"/>
                <a:gd name="T34" fmla="*/ 30 w 205"/>
                <a:gd name="T35" fmla="*/ 177 h 425"/>
                <a:gd name="T36" fmla="*/ 30 w 205"/>
                <a:gd name="T37" fmla="*/ 201 h 425"/>
                <a:gd name="T38" fmla="*/ 28 w 205"/>
                <a:gd name="T39" fmla="*/ 223 h 425"/>
                <a:gd name="T40" fmla="*/ 28 w 205"/>
                <a:gd name="T41" fmla="*/ 241 h 425"/>
                <a:gd name="T42" fmla="*/ 27 w 205"/>
                <a:gd name="T43" fmla="*/ 264 h 425"/>
                <a:gd name="T44" fmla="*/ 18 w 205"/>
                <a:gd name="T45" fmla="*/ 278 h 425"/>
                <a:gd name="T46" fmla="*/ 9 w 205"/>
                <a:gd name="T47" fmla="*/ 300 h 425"/>
                <a:gd name="T48" fmla="*/ 1 w 205"/>
                <a:gd name="T49" fmla="*/ 309 h 425"/>
                <a:gd name="T50" fmla="*/ 4 w 205"/>
                <a:gd name="T51" fmla="*/ 328 h 425"/>
                <a:gd name="T52" fmla="*/ 8 w 205"/>
                <a:gd name="T53" fmla="*/ 337 h 425"/>
                <a:gd name="T54" fmla="*/ 7 w 205"/>
                <a:gd name="T55" fmla="*/ 362 h 425"/>
                <a:gd name="T56" fmla="*/ 12 w 205"/>
                <a:gd name="T57" fmla="*/ 380 h 425"/>
                <a:gd name="T58" fmla="*/ 18 w 205"/>
                <a:gd name="T59" fmla="*/ 388 h 425"/>
                <a:gd name="T60" fmla="*/ 15 w 205"/>
                <a:gd name="T61" fmla="*/ 404 h 425"/>
                <a:gd name="T62" fmla="*/ 19 w 205"/>
                <a:gd name="T63" fmla="*/ 423 h 425"/>
                <a:gd name="T64" fmla="*/ 33 w 205"/>
                <a:gd name="T65" fmla="*/ 422 h 425"/>
                <a:gd name="T66" fmla="*/ 42 w 205"/>
                <a:gd name="T67" fmla="*/ 415 h 425"/>
                <a:gd name="T68" fmla="*/ 54 w 205"/>
                <a:gd name="T69" fmla="*/ 403 h 425"/>
                <a:gd name="T70" fmla="*/ 66 w 205"/>
                <a:gd name="T71" fmla="*/ 402 h 425"/>
                <a:gd name="T72" fmla="*/ 78 w 205"/>
                <a:gd name="T73" fmla="*/ 400 h 425"/>
                <a:gd name="T74" fmla="*/ 83 w 205"/>
                <a:gd name="T75" fmla="*/ 380 h 425"/>
                <a:gd name="T76" fmla="*/ 89 w 205"/>
                <a:gd name="T77" fmla="*/ 367 h 425"/>
                <a:gd name="T78" fmla="*/ 93 w 205"/>
                <a:gd name="T79" fmla="*/ 347 h 425"/>
                <a:gd name="T80" fmla="*/ 89 w 205"/>
                <a:gd name="T81" fmla="*/ 324 h 425"/>
                <a:gd name="T82" fmla="*/ 105 w 205"/>
                <a:gd name="T83" fmla="*/ 318 h 425"/>
                <a:gd name="T84" fmla="*/ 119 w 205"/>
                <a:gd name="T85" fmla="*/ 311 h 425"/>
                <a:gd name="T86" fmla="*/ 123 w 205"/>
                <a:gd name="T87" fmla="*/ 296 h 425"/>
                <a:gd name="T88" fmla="*/ 131 w 205"/>
                <a:gd name="T89" fmla="*/ 283 h 425"/>
                <a:gd name="T90" fmla="*/ 120 w 205"/>
                <a:gd name="T91" fmla="*/ 268 h 425"/>
                <a:gd name="T92" fmla="*/ 104 w 205"/>
                <a:gd name="T93" fmla="*/ 248 h 425"/>
                <a:gd name="T94" fmla="*/ 111 w 205"/>
                <a:gd name="T95" fmla="*/ 227 h 425"/>
                <a:gd name="T96" fmla="*/ 113 w 205"/>
                <a:gd name="T97" fmla="*/ 213 h 425"/>
                <a:gd name="T98" fmla="*/ 105 w 205"/>
                <a:gd name="T99" fmla="*/ 205 h 425"/>
                <a:gd name="T100" fmla="*/ 112 w 205"/>
                <a:gd name="T101" fmla="*/ 200 h 425"/>
                <a:gd name="T102" fmla="*/ 130 w 205"/>
                <a:gd name="T103" fmla="*/ 187 h 425"/>
                <a:gd name="T104" fmla="*/ 138 w 205"/>
                <a:gd name="T105" fmla="*/ 177 h 425"/>
                <a:gd name="T106" fmla="*/ 146 w 205"/>
                <a:gd name="T107" fmla="*/ 171 h 425"/>
                <a:gd name="T108" fmla="*/ 161 w 205"/>
                <a:gd name="T109" fmla="*/ 147 h 425"/>
                <a:gd name="T110" fmla="*/ 169 w 205"/>
                <a:gd name="T111" fmla="*/ 138 h 425"/>
                <a:gd name="T112" fmla="*/ 170 w 205"/>
                <a:gd name="T113" fmla="*/ 111 h 425"/>
                <a:gd name="T114" fmla="*/ 178 w 205"/>
                <a:gd name="T115" fmla="*/ 100 h 425"/>
                <a:gd name="T116" fmla="*/ 186 w 205"/>
                <a:gd name="T117" fmla="*/ 96 h 425"/>
                <a:gd name="T118" fmla="*/ 202 w 205"/>
                <a:gd name="T119" fmla="*/ 9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" h="425">
                  <a:moveTo>
                    <a:pt x="205" y="95"/>
                  </a:moveTo>
                  <a:lnTo>
                    <a:pt x="205" y="95"/>
                  </a:lnTo>
                  <a:lnTo>
                    <a:pt x="205" y="91"/>
                  </a:lnTo>
                  <a:lnTo>
                    <a:pt x="203" y="88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9" y="78"/>
                  </a:lnTo>
                  <a:lnTo>
                    <a:pt x="199" y="73"/>
                  </a:lnTo>
                  <a:lnTo>
                    <a:pt x="199" y="65"/>
                  </a:lnTo>
                  <a:lnTo>
                    <a:pt x="199" y="65"/>
                  </a:lnTo>
                  <a:lnTo>
                    <a:pt x="200" y="63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59"/>
                  </a:lnTo>
                  <a:lnTo>
                    <a:pt x="199" y="57"/>
                  </a:lnTo>
                  <a:lnTo>
                    <a:pt x="197" y="53"/>
                  </a:lnTo>
                  <a:lnTo>
                    <a:pt x="197" y="53"/>
                  </a:lnTo>
                  <a:lnTo>
                    <a:pt x="196" y="47"/>
                  </a:lnTo>
                  <a:lnTo>
                    <a:pt x="196" y="47"/>
                  </a:lnTo>
                  <a:lnTo>
                    <a:pt x="196" y="45"/>
                  </a:lnTo>
                  <a:lnTo>
                    <a:pt x="195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2"/>
                  </a:lnTo>
                  <a:lnTo>
                    <a:pt x="193" y="40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194" y="32"/>
                  </a:lnTo>
                  <a:lnTo>
                    <a:pt x="193" y="30"/>
                  </a:lnTo>
                  <a:lnTo>
                    <a:pt x="193" y="30"/>
                  </a:lnTo>
                  <a:lnTo>
                    <a:pt x="192" y="28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0" y="23"/>
                  </a:lnTo>
                  <a:lnTo>
                    <a:pt x="190" y="22"/>
                  </a:lnTo>
                  <a:lnTo>
                    <a:pt x="190" y="21"/>
                  </a:lnTo>
                  <a:lnTo>
                    <a:pt x="190" y="21"/>
                  </a:lnTo>
                  <a:lnTo>
                    <a:pt x="184" y="19"/>
                  </a:lnTo>
                  <a:lnTo>
                    <a:pt x="184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69" y="12"/>
                  </a:lnTo>
                  <a:lnTo>
                    <a:pt x="169" y="12"/>
                  </a:lnTo>
                  <a:lnTo>
                    <a:pt x="167" y="12"/>
                  </a:lnTo>
                  <a:lnTo>
                    <a:pt x="166" y="12"/>
                  </a:lnTo>
                  <a:lnTo>
                    <a:pt x="166" y="12"/>
                  </a:lnTo>
                  <a:lnTo>
                    <a:pt x="166" y="11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5" y="7"/>
                  </a:lnTo>
                  <a:lnTo>
                    <a:pt x="164" y="5"/>
                  </a:lnTo>
                  <a:lnTo>
                    <a:pt x="164" y="5"/>
                  </a:lnTo>
                  <a:lnTo>
                    <a:pt x="162" y="4"/>
                  </a:lnTo>
                  <a:lnTo>
                    <a:pt x="160" y="3"/>
                  </a:lnTo>
                  <a:lnTo>
                    <a:pt x="160" y="3"/>
                  </a:lnTo>
                  <a:lnTo>
                    <a:pt x="154" y="0"/>
                  </a:lnTo>
                  <a:lnTo>
                    <a:pt x="151" y="0"/>
                  </a:lnTo>
                  <a:lnTo>
                    <a:pt x="150" y="0"/>
                  </a:lnTo>
                  <a:lnTo>
                    <a:pt x="149" y="1"/>
                  </a:lnTo>
                  <a:lnTo>
                    <a:pt x="149" y="1"/>
                  </a:lnTo>
                  <a:lnTo>
                    <a:pt x="148" y="3"/>
                  </a:lnTo>
                  <a:lnTo>
                    <a:pt x="148" y="6"/>
                  </a:lnTo>
                  <a:lnTo>
                    <a:pt x="149" y="12"/>
                  </a:lnTo>
                  <a:lnTo>
                    <a:pt x="149" y="12"/>
                  </a:lnTo>
                  <a:lnTo>
                    <a:pt x="143" y="9"/>
                  </a:lnTo>
                  <a:lnTo>
                    <a:pt x="143" y="9"/>
                  </a:lnTo>
                  <a:lnTo>
                    <a:pt x="141" y="14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39" y="19"/>
                  </a:lnTo>
                  <a:lnTo>
                    <a:pt x="139" y="20"/>
                  </a:lnTo>
                  <a:lnTo>
                    <a:pt x="137" y="21"/>
                  </a:lnTo>
                  <a:lnTo>
                    <a:pt x="137" y="21"/>
                  </a:lnTo>
                  <a:lnTo>
                    <a:pt x="135" y="19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8" y="21"/>
                  </a:lnTo>
                  <a:lnTo>
                    <a:pt x="128" y="23"/>
                  </a:lnTo>
                  <a:lnTo>
                    <a:pt x="128" y="27"/>
                  </a:lnTo>
                  <a:lnTo>
                    <a:pt x="127" y="29"/>
                  </a:lnTo>
                  <a:lnTo>
                    <a:pt x="125" y="29"/>
                  </a:lnTo>
                  <a:lnTo>
                    <a:pt x="125" y="29"/>
                  </a:lnTo>
                  <a:lnTo>
                    <a:pt x="123" y="28"/>
                  </a:lnTo>
                  <a:lnTo>
                    <a:pt x="121" y="27"/>
                  </a:lnTo>
                  <a:lnTo>
                    <a:pt x="119" y="26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15" y="28"/>
                  </a:lnTo>
                  <a:lnTo>
                    <a:pt x="114" y="31"/>
                  </a:lnTo>
                  <a:lnTo>
                    <a:pt x="114" y="3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11" y="38"/>
                  </a:lnTo>
                  <a:lnTo>
                    <a:pt x="106" y="41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101" y="51"/>
                  </a:lnTo>
                  <a:lnTo>
                    <a:pt x="103" y="55"/>
                  </a:lnTo>
                  <a:lnTo>
                    <a:pt x="102" y="59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95" y="66"/>
                  </a:lnTo>
                  <a:lnTo>
                    <a:pt x="91" y="69"/>
                  </a:lnTo>
                  <a:lnTo>
                    <a:pt x="91" y="69"/>
                  </a:lnTo>
                  <a:lnTo>
                    <a:pt x="90" y="71"/>
                  </a:lnTo>
                  <a:lnTo>
                    <a:pt x="90" y="73"/>
                  </a:lnTo>
                  <a:lnTo>
                    <a:pt x="90" y="75"/>
                  </a:lnTo>
                  <a:lnTo>
                    <a:pt x="89" y="78"/>
                  </a:lnTo>
                  <a:lnTo>
                    <a:pt x="89" y="78"/>
                  </a:lnTo>
                  <a:lnTo>
                    <a:pt x="88" y="80"/>
                  </a:lnTo>
                  <a:lnTo>
                    <a:pt x="86" y="82"/>
                  </a:lnTo>
                  <a:lnTo>
                    <a:pt x="82" y="84"/>
                  </a:lnTo>
                  <a:lnTo>
                    <a:pt x="78" y="86"/>
                  </a:lnTo>
                  <a:lnTo>
                    <a:pt x="76" y="87"/>
                  </a:lnTo>
                  <a:lnTo>
                    <a:pt x="74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101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8" y="109"/>
                  </a:lnTo>
                  <a:lnTo>
                    <a:pt x="67" y="114"/>
                  </a:lnTo>
                  <a:lnTo>
                    <a:pt x="67" y="119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5" y="126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2" y="128"/>
                  </a:lnTo>
                  <a:lnTo>
                    <a:pt x="60" y="129"/>
                  </a:lnTo>
                  <a:lnTo>
                    <a:pt x="60" y="129"/>
                  </a:lnTo>
                  <a:lnTo>
                    <a:pt x="58" y="132"/>
                  </a:lnTo>
                  <a:lnTo>
                    <a:pt x="58" y="133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1" y="146"/>
                  </a:lnTo>
                  <a:lnTo>
                    <a:pt x="61" y="146"/>
                  </a:lnTo>
                  <a:lnTo>
                    <a:pt x="62" y="150"/>
                  </a:lnTo>
                  <a:lnTo>
                    <a:pt x="61" y="152"/>
                  </a:lnTo>
                  <a:lnTo>
                    <a:pt x="59" y="153"/>
                  </a:lnTo>
                  <a:lnTo>
                    <a:pt x="59" y="153"/>
                  </a:lnTo>
                  <a:lnTo>
                    <a:pt x="56" y="154"/>
                  </a:lnTo>
                  <a:lnTo>
                    <a:pt x="54" y="154"/>
                  </a:lnTo>
                  <a:lnTo>
                    <a:pt x="51" y="154"/>
                  </a:lnTo>
                  <a:lnTo>
                    <a:pt x="49" y="155"/>
                  </a:lnTo>
                  <a:lnTo>
                    <a:pt x="49" y="155"/>
                  </a:lnTo>
                  <a:lnTo>
                    <a:pt x="44" y="158"/>
                  </a:lnTo>
                  <a:lnTo>
                    <a:pt x="42" y="159"/>
                  </a:lnTo>
                  <a:lnTo>
                    <a:pt x="42" y="158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38" y="158"/>
                  </a:lnTo>
                  <a:lnTo>
                    <a:pt x="33" y="161"/>
                  </a:lnTo>
                  <a:lnTo>
                    <a:pt x="31" y="166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30" y="177"/>
                  </a:lnTo>
                  <a:lnTo>
                    <a:pt x="30" y="183"/>
                  </a:lnTo>
                  <a:lnTo>
                    <a:pt x="30" y="183"/>
                  </a:lnTo>
                  <a:lnTo>
                    <a:pt x="28" y="187"/>
                  </a:lnTo>
                  <a:lnTo>
                    <a:pt x="27" y="192"/>
                  </a:lnTo>
                  <a:lnTo>
                    <a:pt x="27" y="192"/>
                  </a:lnTo>
                  <a:lnTo>
                    <a:pt x="27" y="195"/>
                  </a:lnTo>
                  <a:lnTo>
                    <a:pt x="27" y="197"/>
                  </a:lnTo>
                  <a:lnTo>
                    <a:pt x="29" y="199"/>
                  </a:lnTo>
                  <a:lnTo>
                    <a:pt x="30" y="201"/>
                  </a:lnTo>
                  <a:lnTo>
                    <a:pt x="30" y="201"/>
                  </a:lnTo>
                  <a:lnTo>
                    <a:pt x="30" y="206"/>
                  </a:lnTo>
                  <a:lnTo>
                    <a:pt x="29" y="210"/>
                  </a:lnTo>
                  <a:lnTo>
                    <a:pt x="29" y="210"/>
                  </a:lnTo>
                  <a:lnTo>
                    <a:pt x="27" y="215"/>
                  </a:lnTo>
                  <a:lnTo>
                    <a:pt x="26" y="218"/>
                  </a:lnTo>
                  <a:lnTo>
                    <a:pt x="27" y="221"/>
                  </a:lnTo>
                  <a:lnTo>
                    <a:pt x="27" y="221"/>
                  </a:lnTo>
                  <a:lnTo>
                    <a:pt x="28" y="223"/>
                  </a:lnTo>
                  <a:lnTo>
                    <a:pt x="30" y="224"/>
                  </a:lnTo>
                  <a:lnTo>
                    <a:pt x="31" y="226"/>
                  </a:lnTo>
                  <a:lnTo>
                    <a:pt x="32" y="228"/>
                  </a:lnTo>
                  <a:lnTo>
                    <a:pt x="32" y="228"/>
                  </a:lnTo>
                  <a:lnTo>
                    <a:pt x="33" y="233"/>
                  </a:lnTo>
                  <a:lnTo>
                    <a:pt x="32" y="238"/>
                  </a:lnTo>
                  <a:lnTo>
                    <a:pt x="32" y="238"/>
                  </a:lnTo>
                  <a:lnTo>
                    <a:pt x="31" y="240"/>
                  </a:lnTo>
                  <a:lnTo>
                    <a:pt x="28" y="241"/>
                  </a:lnTo>
                  <a:lnTo>
                    <a:pt x="26" y="242"/>
                  </a:lnTo>
                  <a:lnTo>
                    <a:pt x="24" y="244"/>
                  </a:lnTo>
                  <a:lnTo>
                    <a:pt x="24" y="244"/>
                  </a:lnTo>
                  <a:lnTo>
                    <a:pt x="24" y="247"/>
                  </a:lnTo>
                  <a:lnTo>
                    <a:pt x="25" y="250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9"/>
                  </a:lnTo>
                  <a:lnTo>
                    <a:pt x="27" y="264"/>
                  </a:lnTo>
                  <a:lnTo>
                    <a:pt x="27" y="264"/>
                  </a:lnTo>
                  <a:lnTo>
                    <a:pt x="26" y="269"/>
                  </a:lnTo>
                  <a:lnTo>
                    <a:pt x="25" y="274"/>
                  </a:lnTo>
                  <a:lnTo>
                    <a:pt x="25" y="274"/>
                  </a:lnTo>
                  <a:lnTo>
                    <a:pt x="23" y="276"/>
                  </a:lnTo>
                  <a:lnTo>
                    <a:pt x="22" y="277"/>
                  </a:lnTo>
                  <a:lnTo>
                    <a:pt x="20" y="277"/>
                  </a:lnTo>
                  <a:lnTo>
                    <a:pt x="18" y="278"/>
                  </a:lnTo>
                  <a:lnTo>
                    <a:pt x="18" y="278"/>
                  </a:lnTo>
                  <a:lnTo>
                    <a:pt x="16" y="279"/>
                  </a:lnTo>
                  <a:lnTo>
                    <a:pt x="14" y="281"/>
                  </a:lnTo>
                  <a:lnTo>
                    <a:pt x="12" y="286"/>
                  </a:lnTo>
                  <a:lnTo>
                    <a:pt x="12" y="286"/>
                  </a:lnTo>
                  <a:lnTo>
                    <a:pt x="10" y="290"/>
                  </a:lnTo>
                  <a:lnTo>
                    <a:pt x="6" y="295"/>
                  </a:lnTo>
                  <a:lnTo>
                    <a:pt x="6" y="295"/>
                  </a:lnTo>
                  <a:lnTo>
                    <a:pt x="9" y="297"/>
                  </a:lnTo>
                  <a:lnTo>
                    <a:pt x="9" y="300"/>
                  </a:lnTo>
                  <a:lnTo>
                    <a:pt x="8" y="304"/>
                  </a:lnTo>
                  <a:lnTo>
                    <a:pt x="6" y="306"/>
                  </a:lnTo>
                  <a:lnTo>
                    <a:pt x="6" y="306"/>
                  </a:lnTo>
                  <a:lnTo>
                    <a:pt x="4" y="304"/>
                  </a:lnTo>
                  <a:lnTo>
                    <a:pt x="4" y="302"/>
                  </a:lnTo>
                  <a:lnTo>
                    <a:pt x="3" y="301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1" y="309"/>
                  </a:lnTo>
                  <a:lnTo>
                    <a:pt x="1" y="318"/>
                  </a:lnTo>
                  <a:lnTo>
                    <a:pt x="1" y="318"/>
                  </a:lnTo>
                  <a:lnTo>
                    <a:pt x="0" y="322"/>
                  </a:lnTo>
                  <a:lnTo>
                    <a:pt x="1" y="325"/>
                  </a:lnTo>
                  <a:lnTo>
                    <a:pt x="1" y="325"/>
                  </a:lnTo>
                  <a:lnTo>
                    <a:pt x="1" y="326"/>
                  </a:lnTo>
                  <a:lnTo>
                    <a:pt x="2" y="328"/>
                  </a:lnTo>
                  <a:lnTo>
                    <a:pt x="3" y="326"/>
                  </a:lnTo>
                  <a:lnTo>
                    <a:pt x="4" y="328"/>
                  </a:lnTo>
                  <a:lnTo>
                    <a:pt x="4" y="328"/>
                  </a:lnTo>
                  <a:lnTo>
                    <a:pt x="4" y="331"/>
                  </a:lnTo>
                  <a:lnTo>
                    <a:pt x="4" y="334"/>
                  </a:lnTo>
                  <a:lnTo>
                    <a:pt x="4" y="334"/>
                  </a:lnTo>
                  <a:lnTo>
                    <a:pt x="6" y="331"/>
                  </a:lnTo>
                  <a:lnTo>
                    <a:pt x="6" y="331"/>
                  </a:lnTo>
                  <a:lnTo>
                    <a:pt x="8" y="332"/>
                  </a:lnTo>
                  <a:lnTo>
                    <a:pt x="8" y="333"/>
                  </a:lnTo>
                  <a:lnTo>
                    <a:pt x="8" y="337"/>
                  </a:lnTo>
                  <a:lnTo>
                    <a:pt x="7" y="341"/>
                  </a:lnTo>
                  <a:lnTo>
                    <a:pt x="6" y="345"/>
                  </a:lnTo>
                  <a:lnTo>
                    <a:pt x="6" y="345"/>
                  </a:lnTo>
                  <a:lnTo>
                    <a:pt x="6" y="353"/>
                  </a:lnTo>
                  <a:lnTo>
                    <a:pt x="7" y="357"/>
                  </a:lnTo>
                  <a:lnTo>
                    <a:pt x="8" y="359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7" y="362"/>
                  </a:lnTo>
                  <a:lnTo>
                    <a:pt x="6" y="364"/>
                  </a:lnTo>
                  <a:lnTo>
                    <a:pt x="6" y="366"/>
                  </a:lnTo>
                  <a:lnTo>
                    <a:pt x="7" y="368"/>
                  </a:lnTo>
                  <a:lnTo>
                    <a:pt x="10" y="371"/>
                  </a:lnTo>
                  <a:lnTo>
                    <a:pt x="12" y="374"/>
                  </a:lnTo>
                  <a:lnTo>
                    <a:pt x="12" y="374"/>
                  </a:lnTo>
                  <a:lnTo>
                    <a:pt x="12" y="377"/>
                  </a:lnTo>
                  <a:lnTo>
                    <a:pt x="12" y="379"/>
                  </a:lnTo>
                  <a:lnTo>
                    <a:pt x="12" y="380"/>
                  </a:lnTo>
                  <a:lnTo>
                    <a:pt x="12" y="380"/>
                  </a:lnTo>
                  <a:lnTo>
                    <a:pt x="14" y="381"/>
                  </a:lnTo>
                  <a:lnTo>
                    <a:pt x="16" y="382"/>
                  </a:lnTo>
                  <a:lnTo>
                    <a:pt x="16" y="382"/>
                  </a:lnTo>
                  <a:lnTo>
                    <a:pt x="17" y="383"/>
                  </a:lnTo>
                  <a:lnTo>
                    <a:pt x="18" y="385"/>
                  </a:lnTo>
                  <a:lnTo>
                    <a:pt x="18" y="385"/>
                  </a:lnTo>
                  <a:lnTo>
                    <a:pt x="18" y="387"/>
                  </a:lnTo>
                  <a:lnTo>
                    <a:pt x="18" y="388"/>
                  </a:lnTo>
                  <a:lnTo>
                    <a:pt x="17" y="389"/>
                  </a:lnTo>
                  <a:lnTo>
                    <a:pt x="17" y="389"/>
                  </a:lnTo>
                  <a:lnTo>
                    <a:pt x="14" y="392"/>
                  </a:lnTo>
                  <a:lnTo>
                    <a:pt x="12" y="396"/>
                  </a:lnTo>
                  <a:lnTo>
                    <a:pt x="12" y="396"/>
                  </a:lnTo>
                  <a:lnTo>
                    <a:pt x="12" y="399"/>
                  </a:lnTo>
                  <a:lnTo>
                    <a:pt x="13" y="401"/>
                  </a:lnTo>
                  <a:lnTo>
                    <a:pt x="15" y="404"/>
                  </a:lnTo>
                  <a:lnTo>
                    <a:pt x="15" y="404"/>
                  </a:lnTo>
                  <a:lnTo>
                    <a:pt x="17" y="408"/>
                  </a:lnTo>
                  <a:lnTo>
                    <a:pt x="18" y="414"/>
                  </a:lnTo>
                  <a:lnTo>
                    <a:pt x="18" y="418"/>
                  </a:lnTo>
                  <a:lnTo>
                    <a:pt x="17" y="420"/>
                  </a:lnTo>
                  <a:lnTo>
                    <a:pt x="15" y="422"/>
                  </a:lnTo>
                  <a:lnTo>
                    <a:pt x="15" y="422"/>
                  </a:lnTo>
                  <a:lnTo>
                    <a:pt x="17" y="424"/>
                  </a:lnTo>
                  <a:lnTo>
                    <a:pt x="18" y="424"/>
                  </a:lnTo>
                  <a:lnTo>
                    <a:pt x="19" y="423"/>
                  </a:lnTo>
                  <a:lnTo>
                    <a:pt x="21" y="422"/>
                  </a:lnTo>
                  <a:lnTo>
                    <a:pt x="21" y="422"/>
                  </a:lnTo>
                  <a:lnTo>
                    <a:pt x="23" y="423"/>
                  </a:lnTo>
                  <a:lnTo>
                    <a:pt x="26" y="424"/>
                  </a:lnTo>
                  <a:lnTo>
                    <a:pt x="26" y="424"/>
                  </a:lnTo>
                  <a:lnTo>
                    <a:pt x="29" y="423"/>
                  </a:lnTo>
                  <a:lnTo>
                    <a:pt x="31" y="423"/>
                  </a:lnTo>
                  <a:lnTo>
                    <a:pt x="33" y="422"/>
                  </a:lnTo>
                  <a:lnTo>
                    <a:pt x="33" y="422"/>
                  </a:lnTo>
                  <a:lnTo>
                    <a:pt x="36" y="423"/>
                  </a:lnTo>
                  <a:lnTo>
                    <a:pt x="37" y="424"/>
                  </a:lnTo>
                  <a:lnTo>
                    <a:pt x="38" y="425"/>
                  </a:lnTo>
                  <a:lnTo>
                    <a:pt x="40" y="425"/>
                  </a:lnTo>
                  <a:lnTo>
                    <a:pt x="40" y="425"/>
                  </a:lnTo>
                  <a:lnTo>
                    <a:pt x="42" y="424"/>
                  </a:lnTo>
                  <a:lnTo>
                    <a:pt x="43" y="423"/>
                  </a:lnTo>
                  <a:lnTo>
                    <a:pt x="43" y="419"/>
                  </a:lnTo>
                  <a:lnTo>
                    <a:pt x="42" y="415"/>
                  </a:lnTo>
                  <a:lnTo>
                    <a:pt x="43" y="411"/>
                  </a:lnTo>
                  <a:lnTo>
                    <a:pt x="43" y="411"/>
                  </a:lnTo>
                  <a:lnTo>
                    <a:pt x="44" y="408"/>
                  </a:lnTo>
                  <a:lnTo>
                    <a:pt x="45" y="407"/>
                  </a:lnTo>
                  <a:lnTo>
                    <a:pt x="48" y="407"/>
                  </a:lnTo>
                  <a:lnTo>
                    <a:pt x="51" y="406"/>
                  </a:lnTo>
                  <a:lnTo>
                    <a:pt x="53" y="405"/>
                  </a:lnTo>
                  <a:lnTo>
                    <a:pt x="54" y="403"/>
                  </a:lnTo>
                  <a:lnTo>
                    <a:pt x="54" y="40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54" y="400"/>
                  </a:lnTo>
                  <a:lnTo>
                    <a:pt x="58" y="399"/>
                  </a:lnTo>
                  <a:lnTo>
                    <a:pt x="62" y="399"/>
                  </a:lnTo>
                  <a:lnTo>
                    <a:pt x="65" y="400"/>
                  </a:lnTo>
                  <a:lnTo>
                    <a:pt x="65" y="400"/>
                  </a:lnTo>
                  <a:lnTo>
                    <a:pt x="66" y="401"/>
                  </a:lnTo>
                  <a:lnTo>
                    <a:pt x="66" y="402"/>
                  </a:lnTo>
                  <a:lnTo>
                    <a:pt x="66" y="403"/>
                  </a:lnTo>
                  <a:lnTo>
                    <a:pt x="67" y="403"/>
                  </a:lnTo>
                  <a:lnTo>
                    <a:pt x="67" y="403"/>
                  </a:lnTo>
                  <a:lnTo>
                    <a:pt x="72" y="403"/>
                  </a:lnTo>
                  <a:lnTo>
                    <a:pt x="72" y="403"/>
                  </a:lnTo>
                  <a:lnTo>
                    <a:pt x="76" y="403"/>
                  </a:lnTo>
                  <a:lnTo>
                    <a:pt x="77" y="402"/>
                  </a:lnTo>
                  <a:lnTo>
                    <a:pt x="78" y="400"/>
                  </a:lnTo>
                  <a:lnTo>
                    <a:pt x="78" y="400"/>
                  </a:lnTo>
                  <a:lnTo>
                    <a:pt x="78" y="397"/>
                  </a:lnTo>
                  <a:lnTo>
                    <a:pt x="79" y="393"/>
                  </a:lnTo>
                  <a:lnTo>
                    <a:pt x="79" y="393"/>
                  </a:lnTo>
                  <a:lnTo>
                    <a:pt x="81" y="389"/>
                  </a:lnTo>
                  <a:lnTo>
                    <a:pt x="83" y="385"/>
                  </a:lnTo>
                  <a:lnTo>
                    <a:pt x="83" y="385"/>
                  </a:lnTo>
                  <a:lnTo>
                    <a:pt x="83" y="383"/>
                  </a:lnTo>
                  <a:lnTo>
                    <a:pt x="83" y="380"/>
                  </a:lnTo>
                  <a:lnTo>
                    <a:pt x="83" y="380"/>
                  </a:lnTo>
                  <a:lnTo>
                    <a:pt x="85" y="379"/>
                  </a:lnTo>
                  <a:lnTo>
                    <a:pt x="86" y="377"/>
                  </a:lnTo>
                  <a:lnTo>
                    <a:pt x="86" y="377"/>
                  </a:lnTo>
                  <a:lnTo>
                    <a:pt x="89" y="373"/>
                  </a:lnTo>
                  <a:lnTo>
                    <a:pt x="89" y="371"/>
                  </a:lnTo>
                  <a:lnTo>
                    <a:pt x="88" y="371"/>
                  </a:lnTo>
                  <a:lnTo>
                    <a:pt x="86" y="371"/>
                  </a:lnTo>
                  <a:lnTo>
                    <a:pt x="86" y="371"/>
                  </a:lnTo>
                  <a:lnTo>
                    <a:pt x="89" y="367"/>
                  </a:lnTo>
                  <a:lnTo>
                    <a:pt x="90" y="365"/>
                  </a:lnTo>
                  <a:lnTo>
                    <a:pt x="92" y="363"/>
                  </a:lnTo>
                  <a:lnTo>
                    <a:pt x="92" y="363"/>
                  </a:lnTo>
                  <a:lnTo>
                    <a:pt x="90" y="361"/>
                  </a:lnTo>
                  <a:lnTo>
                    <a:pt x="89" y="359"/>
                  </a:lnTo>
                  <a:lnTo>
                    <a:pt x="89" y="357"/>
                  </a:lnTo>
                  <a:lnTo>
                    <a:pt x="90" y="355"/>
                  </a:lnTo>
                  <a:lnTo>
                    <a:pt x="91" y="351"/>
                  </a:lnTo>
                  <a:lnTo>
                    <a:pt x="93" y="347"/>
                  </a:lnTo>
                  <a:lnTo>
                    <a:pt x="93" y="347"/>
                  </a:lnTo>
                  <a:lnTo>
                    <a:pt x="94" y="342"/>
                  </a:lnTo>
                  <a:lnTo>
                    <a:pt x="95" y="339"/>
                  </a:lnTo>
                  <a:lnTo>
                    <a:pt x="94" y="335"/>
                  </a:lnTo>
                  <a:lnTo>
                    <a:pt x="92" y="331"/>
                  </a:lnTo>
                  <a:lnTo>
                    <a:pt x="92" y="331"/>
                  </a:lnTo>
                  <a:lnTo>
                    <a:pt x="98" y="328"/>
                  </a:lnTo>
                  <a:lnTo>
                    <a:pt x="98" y="328"/>
                  </a:lnTo>
                  <a:lnTo>
                    <a:pt x="89" y="324"/>
                  </a:lnTo>
                  <a:lnTo>
                    <a:pt x="89" y="324"/>
                  </a:lnTo>
                  <a:lnTo>
                    <a:pt x="91" y="322"/>
                  </a:lnTo>
                  <a:lnTo>
                    <a:pt x="92" y="322"/>
                  </a:lnTo>
                  <a:lnTo>
                    <a:pt x="96" y="322"/>
                  </a:lnTo>
                  <a:lnTo>
                    <a:pt x="100" y="323"/>
                  </a:lnTo>
                  <a:lnTo>
                    <a:pt x="102" y="322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18"/>
                  </a:lnTo>
                  <a:lnTo>
                    <a:pt x="106" y="316"/>
                  </a:lnTo>
                  <a:lnTo>
                    <a:pt x="107" y="312"/>
                  </a:lnTo>
                  <a:lnTo>
                    <a:pt x="107" y="312"/>
                  </a:lnTo>
                  <a:lnTo>
                    <a:pt x="109" y="311"/>
                  </a:lnTo>
                  <a:lnTo>
                    <a:pt x="113" y="312"/>
                  </a:lnTo>
                  <a:lnTo>
                    <a:pt x="115" y="314"/>
                  </a:lnTo>
                  <a:lnTo>
                    <a:pt x="117" y="315"/>
                  </a:lnTo>
                  <a:lnTo>
                    <a:pt x="117" y="315"/>
                  </a:lnTo>
                  <a:lnTo>
                    <a:pt x="119" y="311"/>
                  </a:lnTo>
                  <a:lnTo>
                    <a:pt x="121" y="308"/>
                  </a:lnTo>
                  <a:lnTo>
                    <a:pt x="124" y="306"/>
                  </a:lnTo>
                  <a:lnTo>
                    <a:pt x="128" y="303"/>
                  </a:lnTo>
                  <a:lnTo>
                    <a:pt x="128" y="303"/>
                  </a:lnTo>
                  <a:lnTo>
                    <a:pt x="124" y="302"/>
                  </a:lnTo>
                  <a:lnTo>
                    <a:pt x="123" y="300"/>
                  </a:lnTo>
                  <a:lnTo>
                    <a:pt x="122" y="298"/>
                  </a:lnTo>
                  <a:lnTo>
                    <a:pt x="122" y="298"/>
                  </a:lnTo>
                  <a:lnTo>
                    <a:pt x="123" y="296"/>
                  </a:lnTo>
                  <a:lnTo>
                    <a:pt x="125" y="295"/>
                  </a:lnTo>
                  <a:lnTo>
                    <a:pt x="127" y="295"/>
                  </a:lnTo>
                  <a:lnTo>
                    <a:pt x="129" y="294"/>
                  </a:lnTo>
                  <a:lnTo>
                    <a:pt x="129" y="294"/>
                  </a:lnTo>
                  <a:lnTo>
                    <a:pt x="132" y="290"/>
                  </a:lnTo>
                  <a:lnTo>
                    <a:pt x="134" y="286"/>
                  </a:lnTo>
                  <a:lnTo>
                    <a:pt x="134" y="286"/>
                  </a:lnTo>
                  <a:lnTo>
                    <a:pt x="133" y="285"/>
                  </a:lnTo>
                  <a:lnTo>
                    <a:pt x="131" y="283"/>
                  </a:lnTo>
                  <a:lnTo>
                    <a:pt x="131" y="283"/>
                  </a:lnTo>
                  <a:lnTo>
                    <a:pt x="131" y="277"/>
                  </a:lnTo>
                  <a:lnTo>
                    <a:pt x="131" y="277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5" y="275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0" y="268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16" y="264"/>
                  </a:lnTo>
                  <a:lnTo>
                    <a:pt x="113" y="264"/>
                  </a:lnTo>
                  <a:lnTo>
                    <a:pt x="109" y="263"/>
                  </a:lnTo>
                  <a:lnTo>
                    <a:pt x="107" y="259"/>
                  </a:lnTo>
                  <a:lnTo>
                    <a:pt x="107" y="259"/>
                  </a:lnTo>
                  <a:lnTo>
                    <a:pt x="105" y="252"/>
                  </a:lnTo>
                  <a:lnTo>
                    <a:pt x="104" y="248"/>
                  </a:lnTo>
                  <a:lnTo>
                    <a:pt x="101" y="244"/>
                  </a:lnTo>
                  <a:lnTo>
                    <a:pt x="101" y="244"/>
                  </a:lnTo>
                  <a:lnTo>
                    <a:pt x="104" y="244"/>
                  </a:lnTo>
                  <a:lnTo>
                    <a:pt x="106" y="242"/>
                  </a:lnTo>
                  <a:lnTo>
                    <a:pt x="107" y="239"/>
                  </a:lnTo>
                  <a:lnTo>
                    <a:pt x="107" y="235"/>
                  </a:lnTo>
                  <a:lnTo>
                    <a:pt x="107" y="229"/>
                  </a:lnTo>
                  <a:lnTo>
                    <a:pt x="108" y="227"/>
                  </a:lnTo>
                  <a:lnTo>
                    <a:pt x="111" y="227"/>
                  </a:lnTo>
                  <a:lnTo>
                    <a:pt x="111" y="227"/>
                  </a:lnTo>
                  <a:lnTo>
                    <a:pt x="107" y="224"/>
                  </a:lnTo>
                  <a:lnTo>
                    <a:pt x="107" y="224"/>
                  </a:lnTo>
                  <a:lnTo>
                    <a:pt x="109" y="222"/>
                  </a:lnTo>
                  <a:lnTo>
                    <a:pt x="109" y="220"/>
                  </a:lnTo>
                  <a:lnTo>
                    <a:pt x="109" y="218"/>
                  </a:lnTo>
                  <a:lnTo>
                    <a:pt x="111" y="216"/>
                  </a:lnTo>
                  <a:lnTo>
                    <a:pt x="111" y="216"/>
                  </a:lnTo>
                  <a:lnTo>
                    <a:pt x="113" y="213"/>
                  </a:lnTo>
                  <a:lnTo>
                    <a:pt x="113" y="211"/>
                  </a:lnTo>
                  <a:lnTo>
                    <a:pt x="114" y="209"/>
                  </a:lnTo>
                  <a:lnTo>
                    <a:pt x="114" y="209"/>
                  </a:lnTo>
                  <a:lnTo>
                    <a:pt x="113" y="207"/>
                  </a:lnTo>
                  <a:lnTo>
                    <a:pt x="112" y="206"/>
                  </a:lnTo>
                  <a:lnTo>
                    <a:pt x="109" y="207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5" y="205"/>
                  </a:lnTo>
                  <a:lnTo>
                    <a:pt x="103" y="204"/>
                  </a:lnTo>
                  <a:lnTo>
                    <a:pt x="103" y="202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6" y="198"/>
                  </a:lnTo>
                  <a:lnTo>
                    <a:pt x="107" y="198"/>
                  </a:lnTo>
                  <a:lnTo>
                    <a:pt x="109" y="199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15" y="199"/>
                  </a:lnTo>
                  <a:lnTo>
                    <a:pt x="118" y="197"/>
                  </a:lnTo>
                  <a:lnTo>
                    <a:pt x="118" y="197"/>
                  </a:lnTo>
                  <a:lnTo>
                    <a:pt x="124" y="195"/>
                  </a:lnTo>
                  <a:lnTo>
                    <a:pt x="131" y="192"/>
                  </a:lnTo>
                  <a:lnTo>
                    <a:pt x="131" y="192"/>
                  </a:lnTo>
                  <a:lnTo>
                    <a:pt x="129" y="190"/>
                  </a:lnTo>
                  <a:lnTo>
                    <a:pt x="129" y="189"/>
                  </a:lnTo>
                  <a:lnTo>
                    <a:pt x="130" y="187"/>
                  </a:lnTo>
                  <a:lnTo>
                    <a:pt x="131" y="186"/>
                  </a:lnTo>
                  <a:lnTo>
                    <a:pt x="133" y="184"/>
                  </a:lnTo>
                  <a:lnTo>
                    <a:pt x="134" y="183"/>
                  </a:lnTo>
                  <a:lnTo>
                    <a:pt x="133" y="182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35" y="180"/>
                  </a:lnTo>
                  <a:lnTo>
                    <a:pt x="137" y="179"/>
                  </a:lnTo>
                  <a:lnTo>
                    <a:pt x="138" y="177"/>
                  </a:lnTo>
                  <a:lnTo>
                    <a:pt x="140" y="174"/>
                  </a:lnTo>
                  <a:lnTo>
                    <a:pt x="140" y="174"/>
                  </a:lnTo>
                  <a:lnTo>
                    <a:pt x="142" y="176"/>
                  </a:lnTo>
                  <a:lnTo>
                    <a:pt x="144" y="177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7" y="173"/>
                  </a:lnTo>
                  <a:lnTo>
                    <a:pt x="146" y="172"/>
                  </a:lnTo>
                  <a:lnTo>
                    <a:pt x="146" y="171"/>
                  </a:lnTo>
                  <a:lnTo>
                    <a:pt x="147" y="170"/>
                  </a:lnTo>
                  <a:lnTo>
                    <a:pt x="152" y="168"/>
                  </a:lnTo>
                  <a:lnTo>
                    <a:pt x="152" y="168"/>
                  </a:lnTo>
                  <a:lnTo>
                    <a:pt x="156" y="166"/>
                  </a:lnTo>
                  <a:lnTo>
                    <a:pt x="157" y="164"/>
                  </a:lnTo>
                  <a:lnTo>
                    <a:pt x="158" y="157"/>
                  </a:lnTo>
                  <a:lnTo>
                    <a:pt x="158" y="157"/>
                  </a:lnTo>
                  <a:lnTo>
                    <a:pt x="159" y="152"/>
                  </a:lnTo>
                  <a:lnTo>
                    <a:pt x="161" y="147"/>
                  </a:lnTo>
                  <a:lnTo>
                    <a:pt x="161" y="147"/>
                  </a:lnTo>
                  <a:lnTo>
                    <a:pt x="162" y="147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65" y="143"/>
                  </a:lnTo>
                  <a:lnTo>
                    <a:pt x="165" y="143"/>
                  </a:lnTo>
                  <a:lnTo>
                    <a:pt x="167" y="141"/>
                  </a:lnTo>
                  <a:lnTo>
                    <a:pt x="169" y="138"/>
                  </a:lnTo>
                  <a:lnTo>
                    <a:pt x="169" y="138"/>
                  </a:lnTo>
                  <a:lnTo>
                    <a:pt x="168" y="137"/>
                  </a:lnTo>
                  <a:lnTo>
                    <a:pt x="167" y="135"/>
                  </a:lnTo>
                  <a:lnTo>
                    <a:pt x="166" y="131"/>
                  </a:lnTo>
                  <a:lnTo>
                    <a:pt x="166" y="126"/>
                  </a:lnTo>
                  <a:lnTo>
                    <a:pt x="166" y="122"/>
                  </a:lnTo>
                  <a:lnTo>
                    <a:pt x="166" y="122"/>
                  </a:lnTo>
                  <a:lnTo>
                    <a:pt x="169" y="115"/>
                  </a:lnTo>
                  <a:lnTo>
                    <a:pt x="169" y="115"/>
                  </a:lnTo>
                  <a:lnTo>
                    <a:pt x="170" y="111"/>
                  </a:lnTo>
                  <a:lnTo>
                    <a:pt x="171" y="110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6" y="108"/>
                  </a:lnTo>
                  <a:lnTo>
                    <a:pt x="177" y="108"/>
                  </a:lnTo>
                  <a:lnTo>
                    <a:pt x="178" y="108"/>
                  </a:lnTo>
                  <a:lnTo>
                    <a:pt x="178" y="104"/>
                  </a:lnTo>
                  <a:lnTo>
                    <a:pt x="178" y="104"/>
                  </a:lnTo>
                  <a:lnTo>
                    <a:pt x="178" y="100"/>
                  </a:lnTo>
                  <a:lnTo>
                    <a:pt x="178" y="98"/>
                  </a:lnTo>
                  <a:lnTo>
                    <a:pt x="178" y="96"/>
                  </a:lnTo>
                  <a:lnTo>
                    <a:pt x="178" y="96"/>
                  </a:lnTo>
                  <a:lnTo>
                    <a:pt x="180" y="95"/>
                  </a:lnTo>
                  <a:lnTo>
                    <a:pt x="181" y="95"/>
                  </a:lnTo>
                  <a:lnTo>
                    <a:pt x="182" y="96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6" y="96"/>
                  </a:lnTo>
                  <a:lnTo>
                    <a:pt x="188" y="95"/>
                  </a:lnTo>
                  <a:lnTo>
                    <a:pt x="191" y="92"/>
                  </a:lnTo>
                  <a:lnTo>
                    <a:pt x="191" y="92"/>
                  </a:lnTo>
                  <a:lnTo>
                    <a:pt x="192" y="93"/>
                  </a:lnTo>
                  <a:lnTo>
                    <a:pt x="193" y="94"/>
                  </a:lnTo>
                  <a:lnTo>
                    <a:pt x="196" y="95"/>
                  </a:lnTo>
                  <a:lnTo>
                    <a:pt x="200" y="95"/>
                  </a:lnTo>
                  <a:lnTo>
                    <a:pt x="201" y="96"/>
                  </a:lnTo>
                  <a:lnTo>
                    <a:pt x="202" y="97"/>
                  </a:lnTo>
                  <a:lnTo>
                    <a:pt x="202" y="97"/>
                  </a:lnTo>
                  <a:lnTo>
                    <a:pt x="205" y="95"/>
                  </a:lnTo>
                  <a:lnTo>
                    <a:pt x="205" y="95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5" name="Freeform 118"/>
            <p:cNvSpPr>
              <a:spLocks/>
            </p:cNvSpPr>
            <p:nvPr/>
          </p:nvSpPr>
          <p:spPr bwMode="auto">
            <a:xfrm>
              <a:off x="2768281" y="2173477"/>
              <a:ext cx="696334" cy="1447282"/>
            </a:xfrm>
            <a:custGeom>
              <a:avLst/>
              <a:gdLst>
                <a:gd name="T0" fmla="*/ 199 w 205"/>
                <a:gd name="T1" fmla="*/ 65 h 425"/>
                <a:gd name="T2" fmla="*/ 196 w 205"/>
                <a:gd name="T3" fmla="*/ 47 h 425"/>
                <a:gd name="T4" fmla="*/ 193 w 205"/>
                <a:gd name="T5" fmla="*/ 35 h 425"/>
                <a:gd name="T6" fmla="*/ 190 w 205"/>
                <a:gd name="T7" fmla="*/ 21 h 425"/>
                <a:gd name="T8" fmla="*/ 166 w 205"/>
                <a:gd name="T9" fmla="*/ 12 h 425"/>
                <a:gd name="T10" fmla="*/ 160 w 205"/>
                <a:gd name="T11" fmla="*/ 3 h 425"/>
                <a:gd name="T12" fmla="*/ 149 w 205"/>
                <a:gd name="T13" fmla="*/ 12 h 425"/>
                <a:gd name="T14" fmla="*/ 137 w 205"/>
                <a:gd name="T15" fmla="*/ 21 h 425"/>
                <a:gd name="T16" fmla="*/ 128 w 205"/>
                <a:gd name="T17" fmla="*/ 27 h 425"/>
                <a:gd name="T18" fmla="*/ 115 w 205"/>
                <a:gd name="T19" fmla="*/ 28 h 425"/>
                <a:gd name="T20" fmla="*/ 101 w 205"/>
                <a:gd name="T21" fmla="*/ 51 h 425"/>
                <a:gd name="T22" fmla="*/ 90 w 205"/>
                <a:gd name="T23" fmla="*/ 71 h 425"/>
                <a:gd name="T24" fmla="*/ 76 w 205"/>
                <a:gd name="T25" fmla="*/ 87 h 425"/>
                <a:gd name="T26" fmla="*/ 68 w 205"/>
                <a:gd name="T27" fmla="*/ 109 h 425"/>
                <a:gd name="T28" fmla="*/ 60 w 205"/>
                <a:gd name="T29" fmla="*/ 129 h 425"/>
                <a:gd name="T30" fmla="*/ 61 w 205"/>
                <a:gd name="T31" fmla="*/ 152 h 425"/>
                <a:gd name="T32" fmla="*/ 42 w 205"/>
                <a:gd name="T33" fmla="*/ 159 h 425"/>
                <a:gd name="T34" fmla="*/ 30 w 205"/>
                <a:gd name="T35" fmla="*/ 177 h 425"/>
                <a:gd name="T36" fmla="*/ 30 w 205"/>
                <a:gd name="T37" fmla="*/ 201 h 425"/>
                <a:gd name="T38" fmla="*/ 28 w 205"/>
                <a:gd name="T39" fmla="*/ 223 h 425"/>
                <a:gd name="T40" fmla="*/ 28 w 205"/>
                <a:gd name="T41" fmla="*/ 241 h 425"/>
                <a:gd name="T42" fmla="*/ 27 w 205"/>
                <a:gd name="T43" fmla="*/ 264 h 425"/>
                <a:gd name="T44" fmla="*/ 18 w 205"/>
                <a:gd name="T45" fmla="*/ 278 h 425"/>
                <a:gd name="T46" fmla="*/ 9 w 205"/>
                <a:gd name="T47" fmla="*/ 300 h 425"/>
                <a:gd name="T48" fmla="*/ 1 w 205"/>
                <a:gd name="T49" fmla="*/ 309 h 425"/>
                <a:gd name="T50" fmla="*/ 4 w 205"/>
                <a:gd name="T51" fmla="*/ 328 h 425"/>
                <a:gd name="T52" fmla="*/ 8 w 205"/>
                <a:gd name="T53" fmla="*/ 337 h 425"/>
                <a:gd name="T54" fmla="*/ 7 w 205"/>
                <a:gd name="T55" fmla="*/ 362 h 425"/>
                <a:gd name="T56" fmla="*/ 12 w 205"/>
                <a:gd name="T57" fmla="*/ 380 h 425"/>
                <a:gd name="T58" fmla="*/ 18 w 205"/>
                <a:gd name="T59" fmla="*/ 388 h 425"/>
                <a:gd name="T60" fmla="*/ 15 w 205"/>
                <a:gd name="T61" fmla="*/ 404 h 425"/>
                <a:gd name="T62" fmla="*/ 19 w 205"/>
                <a:gd name="T63" fmla="*/ 423 h 425"/>
                <a:gd name="T64" fmla="*/ 33 w 205"/>
                <a:gd name="T65" fmla="*/ 422 h 425"/>
                <a:gd name="T66" fmla="*/ 42 w 205"/>
                <a:gd name="T67" fmla="*/ 415 h 425"/>
                <a:gd name="T68" fmla="*/ 54 w 205"/>
                <a:gd name="T69" fmla="*/ 403 h 425"/>
                <a:gd name="T70" fmla="*/ 66 w 205"/>
                <a:gd name="T71" fmla="*/ 402 h 425"/>
                <a:gd name="T72" fmla="*/ 78 w 205"/>
                <a:gd name="T73" fmla="*/ 400 h 425"/>
                <a:gd name="T74" fmla="*/ 83 w 205"/>
                <a:gd name="T75" fmla="*/ 380 h 425"/>
                <a:gd name="T76" fmla="*/ 89 w 205"/>
                <a:gd name="T77" fmla="*/ 367 h 425"/>
                <a:gd name="T78" fmla="*/ 93 w 205"/>
                <a:gd name="T79" fmla="*/ 347 h 425"/>
                <a:gd name="T80" fmla="*/ 89 w 205"/>
                <a:gd name="T81" fmla="*/ 324 h 425"/>
                <a:gd name="T82" fmla="*/ 105 w 205"/>
                <a:gd name="T83" fmla="*/ 318 h 425"/>
                <a:gd name="T84" fmla="*/ 119 w 205"/>
                <a:gd name="T85" fmla="*/ 311 h 425"/>
                <a:gd name="T86" fmla="*/ 123 w 205"/>
                <a:gd name="T87" fmla="*/ 296 h 425"/>
                <a:gd name="T88" fmla="*/ 131 w 205"/>
                <a:gd name="T89" fmla="*/ 283 h 425"/>
                <a:gd name="T90" fmla="*/ 120 w 205"/>
                <a:gd name="T91" fmla="*/ 268 h 425"/>
                <a:gd name="T92" fmla="*/ 104 w 205"/>
                <a:gd name="T93" fmla="*/ 248 h 425"/>
                <a:gd name="T94" fmla="*/ 111 w 205"/>
                <a:gd name="T95" fmla="*/ 227 h 425"/>
                <a:gd name="T96" fmla="*/ 113 w 205"/>
                <a:gd name="T97" fmla="*/ 213 h 425"/>
                <a:gd name="T98" fmla="*/ 105 w 205"/>
                <a:gd name="T99" fmla="*/ 205 h 425"/>
                <a:gd name="T100" fmla="*/ 112 w 205"/>
                <a:gd name="T101" fmla="*/ 200 h 425"/>
                <a:gd name="T102" fmla="*/ 130 w 205"/>
                <a:gd name="T103" fmla="*/ 187 h 425"/>
                <a:gd name="T104" fmla="*/ 138 w 205"/>
                <a:gd name="T105" fmla="*/ 177 h 425"/>
                <a:gd name="T106" fmla="*/ 146 w 205"/>
                <a:gd name="T107" fmla="*/ 171 h 425"/>
                <a:gd name="T108" fmla="*/ 161 w 205"/>
                <a:gd name="T109" fmla="*/ 147 h 425"/>
                <a:gd name="T110" fmla="*/ 169 w 205"/>
                <a:gd name="T111" fmla="*/ 138 h 425"/>
                <a:gd name="T112" fmla="*/ 170 w 205"/>
                <a:gd name="T113" fmla="*/ 111 h 425"/>
                <a:gd name="T114" fmla="*/ 178 w 205"/>
                <a:gd name="T115" fmla="*/ 100 h 425"/>
                <a:gd name="T116" fmla="*/ 186 w 205"/>
                <a:gd name="T117" fmla="*/ 96 h 425"/>
                <a:gd name="T118" fmla="*/ 202 w 205"/>
                <a:gd name="T119" fmla="*/ 9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" h="425">
                  <a:moveTo>
                    <a:pt x="205" y="95"/>
                  </a:moveTo>
                  <a:lnTo>
                    <a:pt x="205" y="95"/>
                  </a:lnTo>
                  <a:lnTo>
                    <a:pt x="205" y="91"/>
                  </a:lnTo>
                  <a:lnTo>
                    <a:pt x="203" y="88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9" y="78"/>
                  </a:lnTo>
                  <a:lnTo>
                    <a:pt x="199" y="73"/>
                  </a:lnTo>
                  <a:lnTo>
                    <a:pt x="199" y="65"/>
                  </a:lnTo>
                  <a:lnTo>
                    <a:pt x="199" y="65"/>
                  </a:lnTo>
                  <a:lnTo>
                    <a:pt x="200" y="63"/>
                  </a:lnTo>
                  <a:lnTo>
                    <a:pt x="201" y="61"/>
                  </a:lnTo>
                  <a:lnTo>
                    <a:pt x="201" y="61"/>
                  </a:lnTo>
                  <a:lnTo>
                    <a:pt x="201" y="59"/>
                  </a:lnTo>
                  <a:lnTo>
                    <a:pt x="199" y="57"/>
                  </a:lnTo>
                  <a:lnTo>
                    <a:pt x="197" y="53"/>
                  </a:lnTo>
                  <a:lnTo>
                    <a:pt x="197" y="53"/>
                  </a:lnTo>
                  <a:lnTo>
                    <a:pt x="196" y="47"/>
                  </a:lnTo>
                  <a:lnTo>
                    <a:pt x="196" y="47"/>
                  </a:lnTo>
                  <a:lnTo>
                    <a:pt x="196" y="45"/>
                  </a:lnTo>
                  <a:lnTo>
                    <a:pt x="195" y="44"/>
                  </a:lnTo>
                  <a:lnTo>
                    <a:pt x="190" y="44"/>
                  </a:lnTo>
                  <a:lnTo>
                    <a:pt x="190" y="44"/>
                  </a:lnTo>
                  <a:lnTo>
                    <a:pt x="192" y="42"/>
                  </a:lnTo>
                  <a:lnTo>
                    <a:pt x="193" y="40"/>
                  </a:lnTo>
                  <a:lnTo>
                    <a:pt x="193" y="35"/>
                  </a:lnTo>
                  <a:lnTo>
                    <a:pt x="193" y="35"/>
                  </a:lnTo>
                  <a:lnTo>
                    <a:pt x="194" y="32"/>
                  </a:lnTo>
                  <a:lnTo>
                    <a:pt x="193" y="30"/>
                  </a:lnTo>
                  <a:lnTo>
                    <a:pt x="193" y="30"/>
                  </a:lnTo>
                  <a:lnTo>
                    <a:pt x="192" y="28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90" y="23"/>
                  </a:lnTo>
                  <a:lnTo>
                    <a:pt x="190" y="22"/>
                  </a:lnTo>
                  <a:lnTo>
                    <a:pt x="190" y="21"/>
                  </a:lnTo>
                  <a:lnTo>
                    <a:pt x="190" y="21"/>
                  </a:lnTo>
                  <a:lnTo>
                    <a:pt x="184" y="19"/>
                  </a:lnTo>
                  <a:lnTo>
                    <a:pt x="184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69" y="12"/>
                  </a:lnTo>
                  <a:lnTo>
                    <a:pt x="169" y="12"/>
                  </a:lnTo>
                  <a:lnTo>
                    <a:pt x="167" y="12"/>
                  </a:lnTo>
                  <a:lnTo>
                    <a:pt x="166" y="12"/>
                  </a:lnTo>
                  <a:lnTo>
                    <a:pt x="166" y="12"/>
                  </a:lnTo>
                  <a:lnTo>
                    <a:pt x="166" y="11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5" y="7"/>
                  </a:lnTo>
                  <a:lnTo>
                    <a:pt x="164" y="5"/>
                  </a:lnTo>
                  <a:lnTo>
                    <a:pt x="164" y="5"/>
                  </a:lnTo>
                  <a:lnTo>
                    <a:pt x="162" y="4"/>
                  </a:lnTo>
                  <a:lnTo>
                    <a:pt x="160" y="3"/>
                  </a:lnTo>
                  <a:lnTo>
                    <a:pt x="160" y="3"/>
                  </a:lnTo>
                  <a:lnTo>
                    <a:pt x="154" y="0"/>
                  </a:lnTo>
                  <a:lnTo>
                    <a:pt x="151" y="0"/>
                  </a:lnTo>
                  <a:lnTo>
                    <a:pt x="150" y="0"/>
                  </a:lnTo>
                  <a:lnTo>
                    <a:pt x="149" y="1"/>
                  </a:lnTo>
                  <a:lnTo>
                    <a:pt x="149" y="1"/>
                  </a:lnTo>
                  <a:lnTo>
                    <a:pt x="148" y="3"/>
                  </a:lnTo>
                  <a:lnTo>
                    <a:pt x="148" y="6"/>
                  </a:lnTo>
                  <a:lnTo>
                    <a:pt x="149" y="12"/>
                  </a:lnTo>
                  <a:lnTo>
                    <a:pt x="149" y="12"/>
                  </a:lnTo>
                  <a:lnTo>
                    <a:pt x="143" y="9"/>
                  </a:lnTo>
                  <a:lnTo>
                    <a:pt x="143" y="9"/>
                  </a:lnTo>
                  <a:lnTo>
                    <a:pt x="141" y="14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39" y="19"/>
                  </a:lnTo>
                  <a:lnTo>
                    <a:pt x="139" y="20"/>
                  </a:lnTo>
                  <a:lnTo>
                    <a:pt x="137" y="21"/>
                  </a:lnTo>
                  <a:lnTo>
                    <a:pt x="137" y="21"/>
                  </a:lnTo>
                  <a:lnTo>
                    <a:pt x="135" y="19"/>
                  </a:lnTo>
                  <a:lnTo>
                    <a:pt x="134" y="18"/>
                  </a:lnTo>
                  <a:lnTo>
                    <a:pt x="134" y="18"/>
                  </a:lnTo>
                  <a:lnTo>
                    <a:pt x="131" y="18"/>
                  </a:lnTo>
                  <a:lnTo>
                    <a:pt x="129" y="19"/>
                  </a:lnTo>
                  <a:lnTo>
                    <a:pt x="128" y="21"/>
                  </a:lnTo>
                  <a:lnTo>
                    <a:pt x="128" y="23"/>
                  </a:lnTo>
                  <a:lnTo>
                    <a:pt x="128" y="27"/>
                  </a:lnTo>
                  <a:lnTo>
                    <a:pt x="127" y="29"/>
                  </a:lnTo>
                  <a:lnTo>
                    <a:pt x="125" y="29"/>
                  </a:lnTo>
                  <a:lnTo>
                    <a:pt x="125" y="29"/>
                  </a:lnTo>
                  <a:lnTo>
                    <a:pt x="123" y="28"/>
                  </a:lnTo>
                  <a:lnTo>
                    <a:pt x="121" y="27"/>
                  </a:lnTo>
                  <a:lnTo>
                    <a:pt x="119" y="26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15" y="28"/>
                  </a:lnTo>
                  <a:lnTo>
                    <a:pt x="114" y="31"/>
                  </a:lnTo>
                  <a:lnTo>
                    <a:pt x="114" y="33"/>
                  </a:lnTo>
                  <a:lnTo>
                    <a:pt x="113" y="35"/>
                  </a:lnTo>
                  <a:lnTo>
                    <a:pt x="113" y="35"/>
                  </a:lnTo>
                  <a:lnTo>
                    <a:pt x="111" y="38"/>
                  </a:lnTo>
                  <a:lnTo>
                    <a:pt x="106" y="41"/>
                  </a:lnTo>
                  <a:lnTo>
                    <a:pt x="98" y="47"/>
                  </a:lnTo>
                  <a:lnTo>
                    <a:pt x="98" y="47"/>
                  </a:lnTo>
                  <a:lnTo>
                    <a:pt x="101" y="51"/>
                  </a:lnTo>
                  <a:lnTo>
                    <a:pt x="103" y="55"/>
                  </a:lnTo>
                  <a:lnTo>
                    <a:pt x="102" y="59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98" y="64"/>
                  </a:lnTo>
                  <a:lnTo>
                    <a:pt x="95" y="66"/>
                  </a:lnTo>
                  <a:lnTo>
                    <a:pt x="91" y="69"/>
                  </a:lnTo>
                  <a:lnTo>
                    <a:pt x="91" y="69"/>
                  </a:lnTo>
                  <a:lnTo>
                    <a:pt x="90" y="71"/>
                  </a:lnTo>
                  <a:lnTo>
                    <a:pt x="90" y="73"/>
                  </a:lnTo>
                  <a:lnTo>
                    <a:pt x="90" y="75"/>
                  </a:lnTo>
                  <a:lnTo>
                    <a:pt x="89" y="78"/>
                  </a:lnTo>
                  <a:lnTo>
                    <a:pt x="89" y="78"/>
                  </a:lnTo>
                  <a:lnTo>
                    <a:pt x="88" y="80"/>
                  </a:lnTo>
                  <a:lnTo>
                    <a:pt x="86" y="82"/>
                  </a:lnTo>
                  <a:lnTo>
                    <a:pt x="82" y="84"/>
                  </a:lnTo>
                  <a:lnTo>
                    <a:pt x="78" y="86"/>
                  </a:lnTo>
                  <a:lnTo>
                    <a:pt x="76" y="87"/>
                  </a:lnTo>
                  <a:lnTo>
                    <a:pt x="74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101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8" y="109"/>
                  </a:lnTo>
                  <a:lnTo>
                    <a:pt x="67" y="114"/>
                  </a:lnTo>
                  <a:lnTo>
                    <a:pt x="67" y="119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65" y="126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2" y="128"/>
                  </a:lnTo>
                  <a:lnTo>
                    <a:pt x="60" y="129"/>
                  </a:lnTo>
                  <a:lnTo>
                    <a:pt x="60" y="129"/>
                  </a:lnTo>
                  <a:lnTo>
                    <a:pt x="58" y="132"/>
                  </a:lnTo>
                  <a:lnTo>
                    <a:pt x="58" y="133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1" y="146"/>
                  </a:lnTo>
                  <a:lnTo>
                    <a:pt x="61" y="146"/>
                  </a:lnTo>
                  <a:lnTo>
                    <a:pt x="62" y="150"/>
                  </a:lnTo>
                  <a:lnTo>
                    <a:pt x="61" y="152"/>
                  </a:lnTo>
                  <a:lnTo>
                    <a:pt x="59" y="153"/>
                  </a:lnTo>
                  <a:lnTo>
                    <a:pt x="59" y="153"/>
                  </a:lnTo>
                  <a:lnTo>
                    <a:pt x="56" y="154"/>
                  </a:lnTo>
                  <a:lnTo>
                    <a:pt x="54" y="154"/>
                  </a:lnTo>
                  <a:lnTo>
                    <a:pt x="51" y="154"/>
                  </a:lnTo>
                  <a:lnTo>
                    <a:pt x="49" y="155"/>
                  </a:lnTo>
                  <a:lnTo>
                    <a:pt x="49" y="155"/>
                  </a:lnTo>
                  <a:lnTo>
                    <a:pt x="44" y="158"/>
                  </a:lnTo>
                  <a:lnTo>
                    <a:pt x="42" y="159"/>
                  </a:lnTo>
                  <a:lnTo>
                    <a:pt x="42" y="158"/>
                  </a:lnTo>
                  <a:lnTo>
                    <a:pt x="42" y="156"/>
                  </a:lnTo>
                  <a:lnTo>
                    <a:pt x="42" y="156"/>
                  </a:lnTo>
                  <a:lnTo>
                    <a:pt x="38" y="158"/>
                  </a:lnTo>
                  <a:lnTo>
                    <a:pt x="33" y="161"/>
                  </a:lnTo>
                  <a:lnTo>
                    <a:pt x="31" y="166"/>
                  </a:lnTo>
                  <a:lnTo>
                    <a:pt x="30" y="171"/>
                  </a:lnTo>
                  <a:lnTo>
                    <a:pt x="30" y="171"/>
                  </a:lnTo>
                  <a:lnTo>
                    <a:pt x="30" y="177"/>
                  </a:lnTo>
                  <a:lnTo>
                    <a:pt x="30" y="183"/>
                  </a:lnTo>
                  <a:lnTo>
                    <a:pt x="30" y="183"/>
                  </a:lnTo>
                  <a:lnTo>
                    <a:pt x="28" y="187"/>
                  </a:lnTo>
                  <a:lnTo>
                    <a:pt x="27" y="192"/>
                  </a:lnTo>
                  <a:lnTo>
                    <a:pt x="27" y="192"/>
                  </a:lnTo>
                  <a:lnTo>
                    <a:pt x="27" y="195"/>
                  </a:lnTo>
                  <a:lnTo>
                    <a:pt x="27" y="197"/>
                  </a:lnTo>
                  <a:lnTo>
                    <a:pt x="29" y="199"/>
                  </a:lnTo>
                  <a:lnTo>
                    <a:pt x="30" y="201"/>
                  </a:lnTo>
                  <a:lnTo>
                    <a:pt x="30" y="201"/>
                  </a:lnTo>
                  <a:lnTo>
                    <a:pt x="30" y="206"/>
                  </a:lnTo>
                  <a:lnTo>
                    <a:pt x="29" y="210"/>
                  </a:lnTo>
                  <a:lnTo>
                    <a:pt x="29" y="210"/>
                  </a:lnTo>
                  <a:lnTo>
                    <a:pt x="27" y="215"/>
                  </a:lnTo>
                  <a:lnTo>
                    <a:pt x="26" y="218"/>
                  </a:lnTo>
                  <a:lnTo>
                    <a:pt x="27" y="221"/>
                  </a:lnTo>
                  <a:lnTo>
                    <a:pt x="27" y="221"/>
                  </a:lnTo>
                  <a:lnTo>
                    <a:pt x="28" y="223"/>
                  </a:lnTo>
                  <a:lnTo>
                    <a:pt x="30" y="224"/>
                  </a:lnTo>
                  <a:lnTo>
                    <a:pt x="31" y="226"/>
                  </a:lnTo>
                  <a:lnTo>
                    <a:pt x="32" y="228"/>
                  </a:lnTo>
                  <a:lnTo>
                    <a:pt x="32" y="228"/>
                  </a:lnTo>
                  <a:lnTo>
                    <a:pt x="33" y="233"/>
                  </a:lnTo>
                  <a:lnTo>
                    <a:pt x="32" y="238"/>
                  </a:lnTo>
                  <a:lnTo>
                    <a:pt x="32" y="238"/>
                  </a:lnTo>
                  <a:lnTo>
                    <a:pt x="31" y="240"/>
                  </a:lnTo>
                  <a:lnTo>
                    <a:pt x="28" y="241"/>
                  </a:lnTo>
                  <a:lnTo>
                    <a:pt x="26" y="242"/>
                  </a:lnTo>
                  <a:lnTo>
                    <a:pt x="24" y="244"/>
                  </a:lnTo>
                  <a:lnTo>
                    <a:pt x="24" y="244"/>
                  </a:lnTo>
                  <a:lnTo>
                    <a:pt x="24" y="247"/>
                  </a:lnTo>
                  <a:lnTo>
                    <a:pt x="25" y="250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9"/>
                  </a:lnTo>
                  <a:lnTo>
                    <a:pt x="27" y="264"/>
                  </a:lnTo>
                  <a:lnTo>
                    <a:pt x="27" y="264"/>
                  </a:lnTo>
                  <a:lnTo>
                    <a:pt x="26" y="269"/>
                  </a:lnTo>
                  <a:lnTo>
                    <a:pt x="25" y="274"/>
                  </a:lnTo>
                  <a:lnTo>
                    <a:pt x="25" y="274"/>
                  </a:lnTo>
                  <a:lnTo>
                    <a:pt x="23" y="276"/>
                  </a:lnTo>
                  <a:lnTo>
                    <a:pt x="22" y="277"/>
                  </a:lnTo>
                  <a:lnTo>
                    <a:pt x="20" y="277"/>
                  </a:lnTo>
                  <a:lnTo>
                    <a:pt x="18" y="278"/>
                  </a:lnTo>
                  <a:lnTo>
                    <a:pt x="18" y="278"/>
                  </a:lnTo>
                  <a:lnTo>
                    <a:pt x="16" y="279"/>
                  </a:lnTo>
                  <a:lnTo>
                    <a:pt x="14" y="281"/>
                  </a:lnTo>
                  <a:lnTo>
                    <a:pt x="12" y="286"/>
                  </a:lnTo>
                  <a:lnTo>
                    <a:pt x="12" y="286"/>
                  </a:lnTo>
                  <a:lnTo>
                    <a:pt x="10" y="290"/>
                  </a:lnTo>
                  <a:lnTo>
                    <a:pt x="6" y="295"/>
                  </a:lnTo>
                  <a:lnTo>
                    <a:pt x="6" y="295"/>
                  </a:lnTo>
                  <a:lnTo>
                    <a:pt x="9" y="297"/>
                  </a:lnTo>
                  <a:lnTo>
                    <a:pt x="9" y="300"/>
                  </a:lnTo>
                  <a:lnTo>
                    <a:pt x="8" y="304"/>
                  </a:lnTo>
                  <a:lnTo>
                    <a:pt x="6" y="306"/>
                  </a:lnTo>
                  <a:lnTo>
                    <a:pt x="6" y="306"/>
                  </a:lnTo>
                  <a:lnTo>
                    <a:pt x="4" y="304"/>
                  </a:lnTo>
                  <a:lnTo>
                    <a:pt x="4" y="302"/>
                  </a:lnTo>
                  <a:lnTo>
                    <a:pt x="3" y="301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1" y="309"/>
                  </a:lnTo>
                  <a:lnTo>
                    <a:pt x="1" y="318"/>
                  </a:lnTo>
                  <a:lnTo>
                    <a:pt x="1" y="318"/>
                  </a:lnTo>
                  <a:lnTo>
                    <a:pt x="0" y="322"/>
                  </a:lnTo>
                  <a:lnTo>
                    <a:pt x="1" y="325"/>
                  </a:lnTo>
                  <a:lnTo>
                    <a:pt x="1" y="325"/>
                  </a:lnTo>
                  <a:lnTo>
                    <a:pt x="1" y="326"/>
                  </a:lnTo>
                  <a:lnTo>
                    <a:pt x="2" y="328"/>
                  </a:lnTo>
                  <a:lnTo>
                    <a:pt x="3" y="326"/>
                  </a:lnTo>
                  <a:lnTo>
                    <a:pt x="4" y="328"/>
                  </a:lnTo>
                  <a:lnTo>
                    <a:pt x="4" y="328"/>
                  </a:lnTo>
                  <a:lnTo>
                    <a:pt x="4" y="331"/>
                  </a:lnTo>
                  <a:lnTo>
                    <a:pt x="4" y="334"/>
                  </a:lnTo>
                  <a:lnTo>
                    <a:pt x="4" y="334"/>
                  </a:lnTo>
                  <a:lnTo>
                    <a:pt x="6" y="331"/>
                  </a:lnTo>
                  <a:lnTo>
                    <a:pt x="6" y="331"/>
                  </a:lnTo>
                  <a:lnTo>
                    <a:pt x="8" y="332"/>
                  </a:lnTo>
                  <a:lnTo>
                    <a:pt x="8" y="333"/>
                  </a:lnTo>
                  <a:lnTo>
                    <a:pt x="8" y="337"/>
                  </a:lnTo>
                  <a:lnTo>
                    <a:pt x="7" y="341"/>
                  </a:lnTo>
                  <a:lnTo>
                    <a:pt x="6" y="345"/>
                  </a:lnTo>
                  <a:lnTo>
                    <a:pt x="6" y="345"/>
                  </a:lnTo>
                  <a:lnTo>
                    <a:pt x="6" y="353"/>
                  </a:lnTo>
                  <a:lnTo>
                    <a:pt x="7" y="357"/>
                  </a:lnTo>
                  <a:lnTo>
                    <a:pt x="8" y="359"/>
                  </a:lnTo>
                  <a:lnTo>
                    <a:pt x="9" y="360"/>
                  </a:lnTo>
                  <a:lnTo>
                    <a:pt x="9" y="360"/>
                  </a:lnTo>
                  <a:lnTo>
                    <a:pt x="7" y="362"/>
                  </a:lnTo>
                  <a:lnTo>
                    <a:pt x="6" y="364"/>
                  </a:lnTo>
                  <a:lnTo>
                    <a:pt x="6" y="366"/>
                  </a:lnTo>
                  <a:lnTo>
                    <a:pt x="7" y="368"/>
                  </a:lnTo>
                  <a:lnTo>
                    <a:pt x="10" y="371"/>
                  </a:lnTo>
                  <a:lnTo>
                    <a:pt x="12" y="374"/>
                  </a:lnTo>
                  <a:lnTo>
                    <a:pt x="12" y="374"/>
                  </a:lnTo>
                  <a:lnTo>
                    <a:pt x="12" y="377"/>
                  </a:lnTo>
                  <a:lnTo>
                    <a:pt x="12" y="379"/>
                  </a:lnTo>
                  <a:lnTo>
                    <a:pt x="12" y="380"/>
                  </a:lnTo>
                  <a:lnTo>
                    <a:pt x="12" y="380"/>
                  </a:lnTo>
                  <a:lnTo>
                    <a:pt x="14" y="381"/>
                  </a:lnTo>
                  <a:lnTo>
                    <a:pt x="16" y="382"/>
                  </a:lnTo>
                  <a:lnTo>
                    <a:pt x="16" y="382"/>
                  </a:lnTo>
                  <a:lnTo>
                    <a:pt x="17" y="383"/>
                  </a:lnTo>
                  <a:lnTo>
                    <a:pt x="18" y="385"/>
                  </a:lnTo>
                  <a:lnTo>
                    <a:pt x="18" y="385"/>
                  </a:lnTo>
                  <a:lnTo>
                    <a:pt x="18" y="387"/>
                  </a:lnTo>
                  <a:lnTo>
                    <a:pt x="18" y="388"/>
                  </a:lnTo>
                  <a:lnTo>
                    <a:pt x="17" y="389"/>
                  </a:lnTo>
                  <a:lnTo>
                    <a:pt x="17" y="389"/>
                  </a:lnTo>
                  <a:lnTo>
                    <a:pt x="14" y="392"/>
                  </a:lnTo>
                  <a:lnTo>
                    <a:pt x="12" y="396"/>
                  </a:lnTo>
                  <a:lnTo>
                    <a:pt x="12" y="396"/>
                  </a:lnTo>
                  <a:lnTo>
                    <a:pt x="12" y="399"/>
                  </a:lnTo>
                  <a:lnTo>
                    <a:pt x="13" y="401"/>
                  </a:lnTo>
                  <a:lnTo>
                    <a:pt x="15" y="404"/>
                  </a:lnTo>
                  <a:lnTo>
                    <a:pt x="15" y="404"/>
                  </a:lnTo>
                  <a:lnTo>
                    <a:pt x="17" y="408"/>
                  </a:lnTo>
                  <a:lnTo>
                    <a:pt x="18" y="414"/>
                  </a:lnTo>
                  <a:lnTo>
                    <a:pt x="18" y="418"/>
                  </a:lnTo>
                  <a:lnTo>
                    <a:pt x="17" y="420"/>
                  </a:lnTo>
                  <a:lnTo>
                    <a:pt x="15" y="422"/>
                  </a:lnTo>
                  <a:lnTo>
                    <a:pt x="15" y="422"/>
                  </a:lnTo>
                  <a:lnTo>
                    <a:pt x="17" y="424"/>
                  </a:lnTo>
                  <a:lnTo>
                    <a:pt x="18" y="424"/>
                  </a:lnTo>
                  <a:lnTo>
                    <a:pt x="19" y="423"/>
                  </a:lnTo>
                  <a:lnTo>
                    <a:pt x="21" y="422"/>
                  </a:lnTo>
                  <a:lnTo>
                    <a:pt x="21" y="422"/>
                  </a:lnTo>
                  <a:lnTo>
                    <a:pt x="23" y="423"/>
                  </a:lnTo>
                  <a:lnTo>
                    <a:pt x="26" y="424"/>
                  </a:lnTo>
                  <a:lnTo>
                    <a:pt x="26" y="424"/>
                  </a:lnTo>
                  <a:lnTo>
                    <a:pt x="29" y="423"/>
                  </a:lnTo>
                  <a:lnTo>
                    <a:pt x="31" y="423"/>
                  </a:lnTo>
                  <a:lnTo>
                    <a:pt x="33" y="422"/>
                  </a:lnTo>
                  <a:lnTo>
                    <a:pt x="33" y="422"/>
                  </a:lnTo>
                  <a:lnTo>
                    <a:pt x="36" y="423"/>
                  </a:lnTo>
                  <a:lnTo>
                    <a:pt x="37" y="424"/>
                  </a:lnTo>
                  <a:lnTo>
                    <a:pt x="38" y="425"/>
                  </a:lnTo>
                  <a:lnTo>
                    <a:pt x="40" y="425"/>
                  </a:lnTo>
                  <a:lnTo>
                    <a:pt x="40" y="425"/>
                  </a:lnTo>
                  <a:lnTo>
                    <a:pt x="42" y="424"/>
                  </a:lnTo>
                  <a:lnTo>
                    <a:pt x="43" y="423"/>
                  </a:lnTo>
                  <a:lnTo>
                    <a:pt x="43" y="419"/>
                  </a:lnTo>
                  <a:lnTo>
                    <a:pt x="42" y="415"/>
                  </a:lnTo>
                  <a:lnTo>
                    <a:pt x="43" y="411"/>
                  </a:lnTo>
                  <a:lnTo>
                    <a:pt x="43" y="411"/>
                  </a:lnTo>
                  <a:lnTo>
                    <a:pt x="44" y="408"/>
                  </a:lnTo>
                  <a:lnTo>
                    <a:pt x="45" y="407"/>
                  </a:lnTo>
                  <a:lnTo>
                    <a:pt x="48" y="407"/>
                  </a:lnTo>
                  <a:lnTo>
                    <a:pt x="51" y="406"/>
                  </a:lnTo>
                  <a:lnTo>
                    <a:pt x="53" y="405"/>
                  </a:lnTo>
                  <a:lnTo>
                    <a:pt x="54" y="403"/>
                  </a:lnTo>
                  <a:lnTo>
                    <a:pt x="54" y="40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54" y="400"/>
                  </a:lnTo>
                  <a:lnTo>
                    <a:pt x="58" y="399"/>
                  </a:lnTo>
                  <a:lnTo>
                    <a:pt x="62" y="399"/>
                  </a:lnTo>
                  <a:lnTo>
                    <a:pt x="65" y="400"/>
                  </a:lnTo>
                  <a:lnTo>
                    <a:pt x="65" y="400"/>
                  </a:lnTo>
                  <a:lnTo>
                    <a:pt x="66" y="401"/>
                  </a:lnTo>
                  <a:lnTo>
                    <a:pt x="66" y="402"/>
                  </a:lnTo>
                  <a:lnTo>
                    <a:pt x="66" y="403"/>
                  </a:lnTo>
                  <a:lnTo>
                    <a:pt x="67" y="403"/>
                  </a:lnTo>
                  <a:lnTo>
                    <a:pt x="67" y="403"/>
                  </a:lnTo>
                  <a:lnTo>
                    <a:pt x="72" y="403"/>
                  </a:lnTo>
                  <a:lnTo>
                    <a:pt x="72" y="403"/>
                  </a:lnTo>
                  <a:lnTo>
                    <a:pt x="76" y="403"/>
                  </a:lnTo>
                  <a:lnTo>
                    <a:pt x="77" y="402"/>
                  </a:lnTo>
                  <a:lnTo>
                    <a:pt x="78" y="400"/>
                  </a:lnTo>
                  <a:lnTo>
                    <a:pt x="78" y="400"/>
                  </a:lnTo>
                  <a:lnTo>
                    <a:pt x="78" y="397"/>
                  </a:lnTo>
                  <a:lnTo>
                    <a:pt x="79" y="393"/>
                  </a:lnTo>
                  <a:lnTo>
                    <a:pt x="79" y="393"/>
                  </a:lnTo>
                  <a:lnTo>
                    <a:pt x="81" y="389"/>
                  </a:lnTo>
                  <a:lnTo>
                    <a:pt x="83" y="385"/>
                  </a:lnTo>
                  <a:lnTo>
                    <a:pt x="83" y="385"/>
                  </a:lnTo>
                  <a:lnTo>
                    <a:pt x="83" y="383"/>
                  </a:lnTo>
                  <a:lnTo>
                    <a:pt x="83" y="380"/>
                  </a:lnTo>
                  <a:lnTo>
                    <a:pt x="83" y="380"/>
                  </a:lnTo>
                  <a:lnTo>
                    <a:pt x="85" y="379"/>
                  </a:lnTo>
                  <a:lnTo>
                    <a:pt x="86" y="377"/>
                  </a:lnTo>
                  <a:lnTo>
                    <a:pt x="86" y="377"/>
                  </a:lnTo>
                  <a:lnTo>
                    <a:pt x="89" y="373"/>
                  </a:lnTo>
                  <a:lnTo>
                    <a:pt x="89" y="371"/>
                  </a:lnTo>
                  <a:lnTo>
                    <a:pt x="88" y="371"/>
                  </a:lnTo>
                  <a:lnTo>
                    <a:pt x="86" y="371"/>
                  </a:lnTo>
                  <a:lnTo>
                    <a:pt x="86" y="371"/>
                  </a:lnTo>
                  <a:lnTo>
                    <a:pt x="89" y="367"/>
                  </a:lnTo>
                  <a:lnTo>
                    <a:pt x="90" y="365"/>
                  </a:lnTo>
                  <a:lnTo>
                    <a:pt x="92" y="363"/>
                  </a:lnTo>
                  <a:lnTo>
                    <a:pt x="92" y="363"/>
                  </a:lnTo>
                  <a:lnTo>
                    <a:pt x="90" y="361"/>
                  </a:lnTo>
                  <a:lnTo>
                    <a:pt x="89" y="359"/>
                  </a:lnTo>
                  <a:lnTo>
                    <a:pt x="89" y="357"/>
                  </a:lnTo>
                  <a:lnTo>
                    <a:pt x="90" y="355"/>
                  </a:lnTo>
                  <a:lnTo>
                    <a:pt x="91" y="351"/>
                  </a:lnTo>
                  <a:lnTo>
                    <a:pt x="93" y="347"/>
                  </a:lnTo>
                  <a:lnTo>
                    <a:pt x="93" y="347"/>
                  </a:lnTo>
                  <a:lnTo>
                    <a:pt x="94" y="342"/>
                  </a:lnTo>
                  <a:lnTo>
                    <a:pt x="95" y="339"/>
                  </a:lnTo>
                  <a:lnTo>
                    <a:pt x="94" y="335"/>
                  </a:lnTo>
                  <a:lnTo>
                    <a:pt x="92" y="331"/>
                  </a:lnTo>
                  <a:lnTo>
                    <a:pt x="92" y="331"/>
                  </a:lnTo>
                  <a:lnTo>
                    <a:pt x="98" y="328"/>
                  </a:lnTo>
                  <a:lnTo>
                    <a:pt x="98" y="328"/>
                  </a:lnTo>
                  <a:lnTo>
                    <a:pt x="89" y="324"/>
                  </a:lnTo>
                  <a:lnTo>
                    <a:pt x="89" y="324"/>
                  </a:lnTo>
                  <a:lnTo>
                    <a:pt x="91" y="322"/>
                  </a:lnTo>
                  <a:lnTo>
                    <a:pt x="92" y="322"/>
                  </a:lnTo>
                  <a:lnTo>
                    <a:pt x="96" y="322"/>
                  </a:lnTo>
                  <a:lnTo>
                    <a:pt x="100" y="323"/>
                  </a:lnTo>
                  <a:lnTo>
                    <a:pt x="102" y="322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18"/>
                  </a:lnTo>
                  <a:lnTo>
                    <a:pt x="106" y="316"/>
                  </a:lnTo>
                  <a:lnTo>
                    <a:pt x="107" y="312"/>
                  </a:lnTo>
                  <a:lnTo>
                    <a:pt x="107" y="312"/>
                  </a:lnTo>
                  <a:lnTo>
                    <a:pt x="109" y="311"/>
                  </a:lnTo>
                  <a:lnTo>
                    <a:pt x="113" y="312"/>
                  </a:lnTo>
                  <a:lnTo>
                    <a:pt x="115" y="314"/>
                  </a:lnTo>
                  <a:lnTo>
                    <a:pt x="117" y="315"/>
                  </a:lnTo>
                  <a:lnTo>
                    <a:pt x="117" y="315"/>
                  </a:lnTo>
                  <a:lnTo>
                    <a:pt x="119" y="311"/>
                  </a:lnTo>
                  <a:lnTo>
                    <a:pt x="121" y="308"/>
                  </a:lnTo>
                  <a:lnTo>
                    <a:pt x="124" y="306"/>
                  </a:lnTo>
                  <a:lnTo>
                    <a:pt x="128" y="303"/>
                  </a:lnTo>
                  <a:lnTo>
                    <a:pt x="128" y="303"/>
                  </a:lnTo>
                  <a:lnTo>
                    <a:pt x="124" y="302"/>
                  </a:lnTo>
                  <a:lnTo>
                    <a:pt x="123" y="300"/>
                  </a:lnTo>
                  <a:lnTo>
                    <a:pt x="122" y="298"/>
                  </a:lnTo>
                  <a:lnTo>
                    <a:pt x="122" y="298"/>
                  </a:lnTo>
                  <a:lnTo>
                    <a:pt x="123" y="296"/>
                  </a:lnTo>
                  <a:lnTo>
                    <a:pt x="125" y="295"/>
                  </a:lnTo>
                  <a:lnTo>
                    <a:pt x="127" y="295"/>
                  </a:lnTo>
                  <a:lnTo>
                    <a:pt x="129" y="294"/>
                  </a:lnTo>
                  <a:lnTo>
                    <a:pt x="129" y="294"/>
                  </a:lnTo>
                  <a:lnTo>
                    <a:pt x="132" y="290"/>
                  </a:lnTo>
                  <a:lnTo>
                    <a:pt x="134" y="286"/>
                  </a:lnTo>
                  <a:lnTo>
                    <a:pt x="134" y="286"/>
                  </a:lnTo>
                  <a:lnTo>
                    <a:pt x="133" y="285"/>
                  </a:lnTo>
                  <a:lnTo>
                    <a:pt x="131" y="283"/>
                  </a:lnTo>
                  <a:lnTo>
                    <a:pt x="131" y="283"/>
                  </a:lnTo>
                  <a:lnTo>
                    <a:pt x="131" y="277"/>
                  </a:lnTo>
                  <a:lnTo>
                    <a:pt x="131" y="277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5" y="275"/>
                  </a:lnTo>
                  <a:lnTo>
                    <a:pt x="123" y="272"/>
                  </a:lnTo>
                  <a:lnTo>
                    <a:pt x="123" y="272"/>
                  </a:lnTo>
                  <a:lnTo>
                    <a:pt x="120" y="268"/>
                  </a:lnTo>
                  <a:lnTo>
                    <a:pt x="120" y="263"/>
                  </a:lnTo>
                  <a:lnTo>
                    <a:pt x="120" y="263"/>
                  </a:lnTo>
                  <a:lnTo>
                    <a:pt x="116" y="264"/>
                  </a:lnTo>
                  <a:lnTo>
                    <a:pt x="113" y="264"/>
                  </a:lnTo>
                  <a:lnTo>
                    <a:pt x="109" y="263"/>
                  </a:lnTo>
                  <a:lnTo>
                    <a:pt x="107" y="259"/>
                  </a:lnTo>
                  <a:lnTo>
                    <a:pt x="107" y="259"/>
                  </a:lnTo>
                  <a:lnTo>
                    <a:pt x="105" y="252"/>
                  </a:lnTo>
                  <a:lnTo>
                    <a:pt x="104" y="248"/>
                  </a:lnTo>
                  <a:lnTo>
                    <a:pt x="101" y="244"/>
                  </a:lnTo>
                  <a:lnTo>
                    <a:pt x="101" y="244"/>
                  </a:lnTo>
                  <a:lnTo>
                    <a:pt x="104" y="244"/>
                  </a:lnTo>
                  <a:lnTo>
                    <a:pt x="106" y="242"/>
                  </a:lnTo>
                  <a:lnTo>
                    <a:pt x="107" y="239"/>
                  </a:lnTo>
                  <a:lnTo>
                    <a:pt x="107" y="235"/>
                  </a:lnTo>
                  <a:lnTo>
                    <a:pt x="107" y="229"/>
                  </a:lnTo>
                  <a:lnTo>
                    <a:pt x="108" y="227"/>
                  </a:lnTo>
                  <a:lnTo>
                    <a:pt x="111" y="227"/>
                  </a:lnTo>
                  <a:lnTo>
                    <a:pt x="111" y="227"/>
                  </a:lnTo>
                  <a:lnTo>
                    <a:pt x="107" y="224"/>
                  </a:lnTo>
                  <a:lnTo>
                    <a:pt x="107" y="224"/>
                  </a:lnTo>
                  <a:lnTo>
                    <a:pt x="109" y="222"/>
                  </a:lnTo>
                  <a:lnTo>
                    <a:pt x="109" y="220"/>
                  </a:lnTo>
                  <a:lnTo>
                    <a:pt x="109" y="218"/>
                  </a:lnTo>
                  <a:lnTo>
                    <a:pt x="111" y="216"/>
                  </a:lnTo>
                  <a:lnTo>
                    <a:pt x="111" y="216"/>
                  </a:lnTo>
                  <a:lnTo>
                    <a:pt x="113" y="213"/>
                  </a:lnTo>
                  <a:lnTo>
                    <a:pt x="113" y="211"/>
                  </a:lnTo>
                  <a:lnTo>
                    <a:pt x="114" y="209"/>
                  </a:lnTo>
                  <a:lnTo>
                    <a:pt x="114" y="209"/>
                  </a:lnTo>
                  <a:lnTo>
                    <a:pt x="113" y="207"/>
                  </a:lnTo>
                  <a:lnTo>
                    <a:pt x="112" y="206"/>
                  </a:lnTo>
                  <a:lnTo>
                    <a:pt x="109" y="207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5" y="205"/>
                  </a:lnTo>
                  <a:lnTo>
                    <a:pt x="103" y="204"/>
                  </a:lnTo>
                  <a:lnTo>
                    <a:pt x="103" y="202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6" y="198"/>
                  </a:lnTo>
                  <a:lnTo>
                    <a:pt x="107" y="198"/>
                  </a:lnTo>
                  <a:lnTo>
                    <a:pt x="109" y="199"/>
                  </a:lnTo>
                  <a:lnTo>
                    <a:pt x="112" y="200"/>
                  </a:lnTo>
                  <a:lnTo>
                    <a:pt x="112" y="200"/>
                  </a:lnTo>
                  <a:lnTo>
                    <a:pt x="115" y="199"/>
                  </a:lnTo>
                  <a:lnTo>
                    <a:pt x="118" y="197"/>
                  </a:lnTo>
                  <a:lnTo>
                    <a:pt x="118" y="197"/>
                  </a:lnTo>
                  <a:lnTo>
                    <a:pt x="124" y="195"/>
                  </a:lnTo>
                  <a:lnTo>
                    <a:pt x="131" y="192"/>
                  </a:lnTo>
                  <a:lnTo>
                    <a:pt x="131" y="192"/>
                  </a:lnTo>
                  <a:lnTo>
                    <a:pt x="129" y="190"/>
                  </a:lnTo>
                  <a:lnTo>
                    <a:pt x="129" y="189"/>
                  </a:lnTo>
                  <a:lnTo>
                    <a:pt x="130" y="187"/>
                  </a:lnTo>
                  <a:lnTo>
                    <a:pt x="131" y="186"/>
                  </a:lnTo>
                  <a:lnTo>
                    <a:pt x="133" y="184"/>
                  </a:lnTo>
                  <a:lnTo>
                    <a:pt x="134" y="183"/>
                  </a:lnTo>
                  <a:lnTo>
                    <a:pt x="133" y="182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35" y="180"/>
                  </a:lnTo>
                  <a:lnTo>
                    <a:pt x="137" y="179"/>
                  </a:lnTo>
                  <a:lnTo>
                    <a:pt x="138" y="177"/>
                  </a:lnTo>
                  <a:lnTo>
                    <a:pt x="140" y="174"/>
                  </a:lnTo>
                  <a:lnTo>
                    <a:pt x="140" y="174"/>
                  </a:lnTo>
                  <a:lnTo>
                    <a:pt x="142" y="176"/>
                  </a:lnTo>
                  <a:lnTo>
                    <a:pt x="144" y="177"/>
                  </a:lnTo>
                  <a:lnTo>
                    <a:pt x="149" y="174"/>
                  </a:lnTo>
                  <a:lnTo>
                    <a:pt x="149" y="174"/>
                  </a:lnTo>
                  <a:lnTo>
                    <a:pt x="147" y="173"/>
                  </a:lnTo>
                  <a:lnTo>
                    <a:pt x="146" y="172"/>
                  </a:lnTo>
                  <a:lnTo>
                    <a:pt x="146" y="171"/>
                  </a:lnTo>
                  <a:lnTo>
                    <a:pt x="147" y="170"/>
                  </a:lnTo>
                  <a:lnTo>
                    <a:pt x="152" y="168"/>
                  </a:lnTo>
                  <a:lnTo>
                    <a:pt x="152" y="168"/>
                  </a:lnTo>
                  <a:lnTo>
                    <a:pt x="156" y="166"/>
                  </a:lnTo>
                  <a:lnTo>
                    <a:pt x="157" y="164"/>
                  </a:lnTo>
                  <a:lnTo>
                    <a:pt x="158" y="157"/>
                  </a:lnTo>
                  <a:lnTo>
                    <a:pt x="158" y="157"/>
                  </a:lnTo>
                  <a:lnTo>
                    <a:pt x="159" y="152"/>
                  </a:lnTo>
                  <a:lnTo>
                    <a:pt x="161" y="147"/>
                  </a:lnTo>
                  <a:lnTo>
                    <a:pt x="161" y="147"/>
                  </a:lnTo>
                  <a:lnTo>
                    <a:pt x="162" y="147"/>
                  </a:lnTo>
                  <a:lnTo>
                    <a:pt x="164" y="146"/>
                  </a:lnTo>
                  <a:lnTo>
                    <a:pt x="164" y="146"/>
                  </a:lnTo>
                  <a:lnTo>
                    <a:pt x="165" y="143"/>
                  </a:lnTo>
                  <a:lnTo>
                    <a:pt x="165" y="143"/>
                  </a:lnTo>
                  <a:lnTo>
                    <a:pt x="167" y="141"/>
                  </a:lnTo>
                  <a:lnTo>
                    <a:pt x="169" y="138"/>
                  </a:lnTo>
                  <a:lnTo>
                    <a:pt x="169" y="138"/>
                  </a:lnTo>
                  <a:lnTo>
                    <a:pt x="168" y="137"/>
                  </a:lnTo>
                  <a:lnTo>
                    <a:pt x="167" y="135"/>
                  </a:lnTo>
                  <a:lnTo>
                    <a:pt x="166" y="131"/>
                  </a:lnTo>
                  <a:lnTo>
                    <a:pt x="166" y="126"/>
                  </a:lnTo>
                  <a:lnTo>
                    <a:pt x="166" y="122"/>
                  </a:lnTo>
                  <a:lnTo>
                    <a:pt x="166" y="122"/>
                  </a:lnTo>
                  <a:lnTo>
                    <a:pt x="169" y="115"/>
                  </a:lnTo>
                  <a:lnTo>
                    <a:pt x="169" y="115"/>
                  </a:lnTo>
                  <a:lnTo>
                    <a:pt x="170" y="111"/>
                  </a:lnTo>
                  <a:lnTo>
                    <a:pt x="171" y="110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6" y="108"/>
                  </a:lnTo>
                  <a:lnTo>
                    <a:pt x="177" y="108"/>
                  </a:lnTo>
                  <a:lnTo>
                    <a:pt x="178" y="108"/>
                  </a:lnTo>
                  <a:lnTo>
                    <a:pt x="178" y="104"/>
                  </a:lnTo>
                  <a:lnTo>
                    <a:pt x="178" y="104"/>
                  </a:lnTo>
                  <a:lnTo>
                    <a:pt x="178" y="100"/>
                  </a:lnTo>
                  <a:lnTo>
                    <a:pt x="178" y="98"/>
                  </a:lnTo>
                  <a:lnTo>
                    <a:pt x="178" y="96"/>
                  </a:lnTo>
                  <a:lnTo>
                    <a:pt x="178" y="96"/>
                  </a:lnTo>
                  <a:lnTo>
                    <a:pt x="180" y="95"/>
                  </a:lnTo>
                  <a:lnTo>
                    <a:pt x="181" y="95"/>
                  </a:lnTo>
                  <a:lnTo>
                    <a:pt x="182" y="96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6" y="96"/>
                  </a:lnTo>
                  <a:lnTo>
                    <a:pt x="188" y="95"/>
                  </a:lnTo>
                  <a:lnTo>
                    <a:pt x="191" y="92"/>
                  </a:lnTo>
                  <a:lnTo>
                    <a:pt x="191" y="92"/>
                  </a:lnTo>
                  <a:lnTo>
                    <a:pt x="192" y="93"/>
                  </a:lnTo>
                  <a:lnTo>
                    <a:pt x="193" y="94"/>
                  </a:lnTo>
                  <a:lnTo>
                    <a:pt x="196" y="95"/>
                  </a:lnTo>
                  <a:lnTo>
                    <a:pt x="200" y="95"/>
                  </a:lnTo>
                  <a:lnTo>
                    <a:pt x="201" y="96"/>
                  </a:lnTo>
                  <a:lnTo>
                    <a:pt x="202" y="97"/>
                  </a:lnTo>
                  <a:lnTo>
                    <a:pt x="202" y="97"/>
                  </a:lnTo>
                  <a:lnTo>
                    <a:pt x="205" y="95"/>
                  </a:lnTo>
                  <a:lnTo>
                    <a:pt x="205" y="95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6" name="Freeform 119"/>
            <p:cNvSpPr>
              <a:spLocks/>
            </p:cNvSpPr>
            <p:nvPr/>
          </p:nvSpPr>
          <p:spPr bwMode="auto">
            <a:xfrm>
              <a:off x="3293943" y="2036941"/>
              <a:ext cx="593934" cy="1092289"/>
            </a:xfrm>
            <a:custGeom>
              <a:avLst/>
              <a:gdLst>
                <a:gd name="T0" fmla="*/ 95 w 174"/>
                <a:gd name="T1" fmla="*/ 26 h 322"/>
                <a:gd name="T2" fmla="*/ 98 w 174"/>
                <a:gd name="T3" fmla="*/ 15 h 322"/>
                <a:gd name="T4" fmla="*/ 84 w 174"/>
                <a:gd name="T5" fmla="*/ 0 h 322"/>
                <a:gd name="T6" fmla="*/ 67 w 174"/>
                <a:gd name="T7" fmla="*/ 5 h 322"/>
                <a:gd name="T8" fmla="*/ 62 w 174"/>
                <a:gd name="T9" fmla="*/ 22 h 322"/>
                <a:gd name="T10" fmla="*/ 54 w 174"/>
                <a:gd name="T11" fmla="*/ 47 h 322"/>
                <a:gd name="T12" fmla="*/ 39 w 174"/>
                <a:gd name="T13" fmla="*/ 45 h 322"/>
                <a:gd name="T14" fmla="*/ 24 w 174"/>
                <a:gd name="T15" fmla="*/ 44 h 322"/>
                <a:gd name="T16" fmla="*/ 15 w 174"/>
                <a:gd name="T17" fmla="*/ 36 h 322"/>
                <a:gd name="T18" fmla="*/ 3 w 174"/>
                <a:gd name="T19" fmla="*/ 30 h 322"/>
                <a:gd name="T20" fmla="*/ 5 w 174"/>
                <a:gd name="T21" fmla="*/ 44 h 322"/>
                <a:gd name="T22" fmla="*/ 12 w 174"/>
                <a:gd name="T23" fmla="*/ 53 h 322"/>
                <a:gd name="T24" fmla="*/ 27 w 174"/>
                <a:gd name="T25" fmla="*/ 59 h 322"/>
                <a:gd name="T26" fmla="*/ 37 w 174"/>
                <a:gd name="T27" fmla="*/ 66 h 322"/>
                <a:gd name="T28" fmla="*/ 37 w 174"/>
                <a:gd name="T29" fmla="*/ 85 h 322"/>
                <a:gd name="T30" fmla="*/ 46 w 174"/>
                <a:gd name="T31" fmla="*/ 100 h 322"/>
                <a:gd name="T32" fmla="*/ 45 w 174"/>
                <a:gd name="T33" fmla="*/ 112 h 322"/>
                <a:gd name="T34" fmla="*/ 51 w 174"/>
                <a:gd name="T35" fmla="*/ 130 h 322"/>
                <a:gd name="T36" fmla="*/ 60 w 174"/>
                <a:gd name="T37" fmla="*/ 138 h 322"/>
                <a:gd name="T38" fmla="*/ 65 w 174"/>
                <a:gd name="T39" fmla="*/ 144 h 322"/>
                <a:gd name="T40" fmla="*/ 68 w 174"/>
                <a:gd name="T41" fmla="*/ 161 h 322"/>
                <a:gd name="T42" fmla="*/ 62 w 174"/>
                <a:gd name="T43" fmla="*/ 164 h 322"/>
                <a:gd name="T44" fmla="*/ 47 w 174"/>
                <a:gd name="T45" fmla="*/ 190 h 322"/>
                <a:gd name="T46" fmla="*/ 43 w 174"/>
                <a:gd name="T47" fmla="*/ 198 h 322"/>
                <a:gd name="T48" fmla="*/ 37 w 174"/>
                <a:gd name="T49" fmla="*/ 203 h 322"/>
                <a:gd name="T50" fmla="*/ 29 w 174"/>
                <a:gd name="T51" fmla="*/ 218 h 322"/>
                <a:gd name="T52" fmla="*/ 19 w 174"/>
                <a:gd name="T53" fmla="*/ 219 h 322"/>
                <a:gd name="T54" fmla="*/ 13 w 174"/>
                <a:gd name="T55" fmla="*/ 229 h 322"/>
                <a:gd name="T56" fmla="*/ 15 w 174"/>
                <a:gd name="T57" fmla="*/ 244 h 322"/>
                <a:gd name="T58" fmla="*/ 13 w 174"/>
                <a:gd name="T59" fmla="*/ 253 h 322"/>
                <a:gd name="T60" fmla="*/ 18 w 174"/>
                <a:gd name="T61" fmla="*/ 271 h 322"/>
                <a:gd name="T62" fmla="*/ 14 w 174"/>
                <a:gd name="T63" fmla="*/ 282 h 322"/>
                <a:gd name="T64" fmla="*/ 21 w 174"/>
                <a:gd name="T65" fmla="*/ 301 h 322"/>
                <a:gd name="T66" fmla="*/ 30 w 174"/>
                <a:gd name="T67" fmla="*/ 304 h 322"/>
                <a:gd name="T68" fmla="*/ 43 w 174"/>
                <a:gd name="T69" fmla="*/ 313 h 322"/>
                <a:gd name="T70" fmla="*/ 60 w 174"/>
                <a:gd name="T71" fmla="*/ 321 h 322"/>
                <a:gd name="T72" fmla="*/ 69 w 174"/>
                <a:gd name="T73" fmla="*/ 318 h 322"/>
                <a:gd name="T74" fmla="*/ 95 w 174"/>
                <a:gd name="T75" fmla="*/ 307 h 322"/>
                <a:gd name="T76" fmla="*/ 101 w 174"/>
                <a:gd name="T77" fmla="*/ 304 h 322"/>
                <a:gd name="T78" fmla="*/ 114 w 174"/>
                <a:gd name="T79" fmla="*/ 292 h 322"/>
                <a:gd name="T80" fmla="*/ 130 w 174"/>
                <a:gd name="T81" fmla="*/ 290 h 322"/>
                <a:gd name="T82" fmla="*/ 152 w 174"/>
                <a:gd name="T83" fmla="*/ 250 h 322"/>
                <a:gd name="T84" fmla="*/ 155 w 174"/>
                <a:gd name="T85" fmla="*/ 247 h 322"/>
                <a:gd name="T86" fmla="*/ 163 w 174"/>
                <a:gd name="T87" fmla="*/ 234 h 322"/>
                <a:gd name="T88" fmla="*/ 171 w 174"/>
                <a:gd name="T89" fmla="*/ 221 h 322"/>
                <a:gd name="T90" fmla="*/ 171 w 174"/>
                <a:gd name="T91" fmla="*/ 208 h 322"/>
                <a:gd name="T92" fmla="*/ 140 w 174"/>
                <a:gd name="T93" fmla="*/ 188 h 322"/>
                <a:gd name="T94" fmla="*/ 149 w 174"/>
                <a:gd name="T95" fmla="*/ 180 h 322"/>
                <a:gd name="T96" fmla="*/ 143 w 174"/>
                <a:gd name="T97" fmla="*/ 173 h 322"/>
                <a:gd name="T98" fmla="*/ 139 w 174"/>
                <a:gd name="T99" fmla="*/ 167 h 322"/>
                <a:gd name="T100" fmla="*/ 137 w 174"/>
                <a:gd name="T101" fmla="*/ 158 h 322"/>
                <a:gd name="T102" fmla="*/ 131 w 174"/>
                <a:gd name="T103" fmla="*/ 154 h 322"/>
                <a:gd name="T104" fmla="*/ 130 w 174"/>
                <a:gd name="T105" fmla="*/ 141 h 322"/>
                <a:gd name="T106" fmla="*/ 128 w 174"/>
                <a:gd name="T107" fmla="*/ 133 h 322"/>
                <a:gd name="T108" fmla="*/ 125 w 174"/>
                <a:gd name="T109" fmla="*/ 111 h 322"/>
                <a:gd name="T110" fmla="*/ 113 w 174"/>
                <a:gd name="T111" fmla="*/ 99 h 322"/>
                <a:gd name="T112" fmla="*/ 113 w 174"/>
                <a:gd name="T113" fmla="*/ 75 h 322"/>
                <a:gd name="T114" fmla="*/ 104 w 174"/>
                <a:gd name="T115" fmla="*/ 60 h 322"/>
                <a:gd name="T116" fmla="*/ 96 w 174"/>
                <a:gd name="T117" fmla="*/ 51 h 322"/>
                <a:gd name="T118" fmla="*/ 98 w 174"/>
                <a:gd name="T119" fmla="*/ 3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322">
                  <a:moveTo>
                    <a:pt x="98" y="34"/>
                  </a:moveTo>
                  <a:lnTo>
                    <a:pt x="98" y="34"/>
                  </a:lnTo>
                  <a:lnTo>
                    <a:pt x="97" y="35"/>
                  </a:lnTo>
                  <a:lnTo>
                    <a:pt x="96" y="34"/>
                  </a:lnTo>
                  <a:lnTo>
                    <a:pt x="95" y="32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3"/>
                  </a:lnTo>
                  <a:lnTo>
                    <a:pt x="95" y="20"/>
                  </a:lnTo>
                  <a:lnTo>
                    <a:pt x="95" y="20"/>
                  </a:lnTo>
                  <a:lnTo>
                    <a:pt x="96" y="19"/>
                  </a:lnTo>
                  <a:lnTo>
                    <a:pt x="97" y="18"/>
                  </a:lnTo>
                  <a:lnTo>
                    <a:pt x="98" y="17"/>
                  </a:lnTo>
                  <a:lnTo>
                    <a:pt x="98" y="15"/>
                  </a:lnTo>
                  <a:lnTo>
                    <a:pt x="98" y="15"/>
                  </a:lnTo>
                  <a:lnTo>
                    <a:pt x="97" y="13"/>
                  </a:lnTo>
                  <a:lnTo>
                    <a:pt x="96" y="11"/>
                  </a:lnTo>
                  <a:lnTo>
                    <a:pt x="91" y="8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5" y="4"/>
                  </a:lnTo>
                  <a:lnTo>
                    <a:pt x="75" y="4"/>
                  </a:lnTo>
                  <a:lnTo>
                    <a:pt x="70" y="5"/>
                  </a:lnTo>
                  <a:lnTo>
                    <a:pt x="67" y="5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63" y="9"/>
                  </a:lnTo>
                  <a:lnTo>
                    <a:pt x="63" y="11"/>
                  </a:lnTo>
                  <a:lnTo>
                    <a:pt x="63" y="17"/>
                  </a:lnTo>
                  <a:lnTo>
                    <a:pt x="63" y="17"/>
                  </a:lnTo>
                  <a:lnTo>
                    <a:pt x="62" y="22"/>
                  </a:lnTo>
                  <a:lnTo>
                    <a:pt x="60" y="27"/>
                  </a:lnTo>
                  <a:lnTo>
                    <a:pt x="60" y="27"/>
                  </a:lnTo>
                  <a:lnTo>
                    <a:pt x="59" y="32"/>
                  </a:lnTo>
                  <a:lnTo>
                    <a:pt x="58" y="37"/>
                  </a:lnTo>
                  <a:lnTo>
                    <a:pt x="58" y="37"/>
                  </a:lnTo>
                  <a:lnTo>
                    <a:pt x="56" y="42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3" y="48"/>
                  </a:lnTo>
                  <a:lnTo>
                    <a:pt x="43" y="46"/>
                  </a:lnTo>
                  <a:lnTo>
                    <a:pt x="42" y="45"/>
                  </a:lnTo>
                  <a:lnTo>
                    <a:pt x="39" y="45"/>
                  </a:lnTo>
                  <a:lnTo>
                    <a:pt x="39" y="45"/>
                  </a:lnTo>
                  <a:lnTo>
                    <a:pt x="34" y="47"/>
                  </a:lnTo>
                  <a:lnTo>
                    <a:pt x="32" y="48"/>
                  </a:lnTo>
                  <a:lnTo>
                    <a:pt x="27" y="47"/>
                  </a:lnTo>
                  <a:lnTo>
                    <a:pt x="27" y="47"/>
                  </a:lnTo>
                  <a:lnTo>
                    <a:pt x="26" y="46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18" y="43"/>
                  </a:lnTo>
                  <a:lnTo>
                    <a:pt x="17" y="41"/>
                  </a:lnTo>
                  <a:lnTo>
                    <a:pt x="15" y="36"/>
                  </a:lnTo>
                  <a:lnTo>
                    <a:pt x="15" y="36"/>
                  </a:lnTo>
                  <a:lnTo>
                    <a:pt x="12" y="32"/>
                  </a:lnTo>
                  <a:lnTo>
                    <a:pt x="9" y="30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3" y="30"/>
                  </a:lnTo>
                  <a:lnTo>
                    <a:pt x="2" y="31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0" y="37"/>
                  </a:lnTo>
                  <a:lnTo>
                    <a:pt x="1" y="39"/>
                  </a:lnTo>
                  <a:lnTo>
                    <a:pt x="3" y="42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9" y="45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9"/>
                  </a:lnTo>
                  <a:lnTo>
                    <a:pt x="12" y="50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3" y="53"/>
                  </a:lnTo>
                  <a:lnTo>
                    <a:pt x="15" y="54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34" y="62"/>
                  </a:lnTo>
                  <a:lnTo>
                    <a:pt x="34" y="62"/>
                  </a:lnTo>
                  <a:lnTo>
                    <a:pt x="36" y="63"/>
                  </a:lnTo>
                  <a:lnTo>
                    <a:pt x="36" y="63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38" y="70"/>
                  </a:lnTo>
                  <a:lnTo>
                    <a:pt x="40" y="75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39" y="83"/>
                  </a:lnTo>
                  <a:lnTo>
                    <a:pt x="37" y="85"/>
                  </a:lnTo>
                  <a:lnTo>
                    <a:pt x="37" y="85"/>
                  </a:lnTo>
                  <a:lnTo>
                    <a:pt x="40" y="85"/>
                  </a:lnTo>
                  <a:lnTo>
                    <a:pt x="42" y="86"/>
                  </a:lnTo>
                  <a:lnTo>
                    <a:pt x="43" y="91"/>
                  </a:lnTo>
                  <a:lnTo>
                    <a:pt x="43" y="91"/>
                  </a:lnTo>
                  <a:lnTo>
                    <a:pt x="44" y="95"/>
                  </a:lnTo>
                  <a:lnTo>
                    <a:pt x="46" y="100"/>
                  </a:lnTo>
                  <a:lnTo>
                    <a:pt x="46" y="100"/>
                  </a:lnTo>
                  <a:lnTo>
                    <a:pt x="47" y="102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7" y="105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5" y="112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7" y="123"/>
                  </a:lnTo>
                  <a:lnTo>
                    <a:pt x="49" y="128"/>
                  </a:lnTo>
                  <a:lnTo>
                    <a:pt x="49" y="128"/>
                  </a:lnTo>
                  <a:lnTo>
                    <a:pt x="50" y="129"/>
                  </a:lnTo>
                  <a:lnTo>
                    <a:pt x="51" y="130"/>
                  </a:lnTo>
                  <a:lnTo>
                    <a:pt x="51" y="130"/>
                  </a:lnTo>
                  <a:lnTo>
                    <a:pt x="51" y="133"/>
                  </a:lnTo>
                  <a:lnTo>
                    <a:pt x="51" y="136"/>
                  </a:lnTo>
                  <a:lnTo>
                    <a:pt x="51" y="136"/>
                  </a:lnTo>
                  <a:lnTo>
                    <a:pt x="53" y="136"/>
                  </a:lnTo>
                  <a:lnTo>
                    <a:pt x="55" y="137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3" y="141"/>
                  </a:lnTo>
                  <a:lnTo>
                    <a:pt x="63" y="141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6" y="149"/>
                  </a:lnTo>
                  <a:lnTo>
                    <a:pt x="66" y="155"/>
                  </a:lnTo>
                  <a:lnTo>
                    <a:pt x="66" y="155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7" y="160"/>
                  </a:lnTo>
                  <a:lnTo>
                    <a:pt x="68" y="161"/>
                  </a:lnTo>
                  <a:lnTo>
                    <a:pt x="69" y="162"/>
                  </a:lnTo>
                  <a:lnTo>
                    <a:pt x="69" y="163"/>
                  </a:lnTo>
                  <a:lnTo>
                    <a:pt x="69" y="163"/>
                  </a:lnTo>
                  <a:lnTo>
                    <a:pt x="68" y="164"/>
                  </a:lnTo>
                  <a:lnTo>
                    <a:pt x="67" y="165"/>
                  </a:lnTo>
                  <a:lnTo>
                    <a:pt x="65" y="165"/>
                  </a:lnTo>
                  <a:lnTo>
                    <a:pt x="62" y="164"/>
                  </a:lnTo>
                  <a:lnTo>
                    <a:pt x="60" y="165"/>
                  </a:lnTo>
                  <a:lnTo>
                    <a:pt x="60" y="165"/>
                  </a:lnTo>
                  <a:lnTo>
                    <a:pt x="56" y="174"/>
                  </a:lnTo>
                  <a:lnTo>
                    <a:pt x="56" y="174"/>
                  </a:lnTo>
                  <a:lnTo>
                    <a:pt x="52" y="182"/>
                  </a:lnTo>
                  <a:lnTo>
                    <a:pt x="50" y="186"/>
                  </a:lnTo>
                  <a:lnTo>
                    <a:pt x="47" y="190"/>
                  </a:lnTo>
                  <a:lnTo>
                    <a:pt x="47" y="190"/>
                  </a:lnTo>
                  <a:lnTo>
                    <a:pt x="45" y="192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3" y="196"/>
                  </a:lnTo>
                  <a:lnTo>
                    <a:pt x="43" y="198"/>
                  </a:lnTo>
                  <a:lnTo>
                    <a:pt x="43" y="198"/>
                  </a:lnTo>
                  <a:lnTo>
                    <a:pt x="41" y="200"/>
                  </a:lnTo>
                  <a:lnTo>
                    <a:pt x="39" y="201"/>
                  </a:lnTo>
                  <a:lnTo>
                    <a:pt x="37" y="203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3"/>
                  </a:lnTo>
                  <a:lnTo>
                    <a:pt x="37" y="203"/>
                  </a:lnTo>
                  <a:lnTo>
                    <a:pt x="33" y="207"/>
                  </a:lnTo>
                  <a:lnTo>
                    <a:pt x="30" y="210"/>
                  </a:lnTo>
                  <a:lnTo>
                    <a:pt x="30" y="210"/>
                  </a:lnTo>
                  <a:lnTo>
                    <a:pt x="29" y="212"/>
                  </a:lnTo>
                  <a:lnTo>
                    <a:pt x="30" y="214"/>
                  </a:lnTo>
                  <a:lnTo>
                    <a:pt x="30" y="217"/>
                  </a:lnTo>
                  <a:lnTo>
                    <a:pt x="29" y="218"/>
                  </a:lnTo>
                  <a:lnTo>
                    <a:pt x="29" y="218"/>
                  </a:lnTo>
                  <a:lnTo>
                    <a:pt x="27" y="220"/>
                  </a:lnTo>
                  <a:lnTo>
                    <a:pt x="25" y="220"/>
                  </a:lnTo>
                  <a:lnTo>
                    <a:pt x="23" y="219"/>
                  </a:lnTo>
                  <a:lnTo>
                    <a:pt x="21" y="219"/>
                  </a:lnTo>
                  <a:lnTo>
                    <a:pt x="21" y="219"/>
                  </a:lnTo>
                  <a:lnTo>
                    <a:pt x="19" y="219"/>
                  </a:lnTo>
                  <a:lnTo>
                    <a:pt x="18" y="220"/>
                  </a:lnTo>
                  <a:lnTo>
                    <a:pt x="19" y="221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7" y="226"/>
                  </a:lnTo>
                  <a:lnTo>
                    <a:pt x="15" y="227"/>
                  </a:lnTo>
                  <a:lnTo>
                    <a:pt x="13" y="229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33"/>
                  </a:lnTo>
                  <a:lnTo>
                    <a:pt x="12" y="236"/>
                  </a:lnTo>
                  <a:lnTo>
                    <a:pt x="14" y="240"/>
                  </a:lnTo>
                  <a:lnTo>
                    <a:pt x="14" y="240"/>
                  </a:lnTo>
                  <a:lnTo>
                    <a:pt x="15" y="244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3" y="250"/>
                  </a:lnTo>
                  <a:lnTo>
                    <a:pt x="12" y="250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13" y="253"/>
                  </a:lnTo>
                  <a:lnTo>
                    <a:pt x="14" y="254"/>
                  </a:lnTo>
                  <a:lnTo>
                    <a:pt x="15" y="254"/>
                  </a:lnTo>
                  <a:lnTo>
                    <a:pt x="16" y="255"/>
                  </a:lnTo>
                  <a:lnTo>
                    <a:pt x="16" y="255"/>
                  </a:lnTo>
                  <a:lnTo>
                    <a:pt x="18" y="258"/>
                  </a:lnTo>
                  <a:lnTo>
                    <a:pt x="18" y="262"/>
                  </a:lnTo>
                  <a:lnTo>
                    <a:pt x="18" y="271"/>
                  </a:lnTo>
                  <a:lnTo>
                    <a:pt x="18" y="271"/>
                  </a:lnTo>
                  <a:lnTo>
                    <a:pt x="18" y="275"/>
                  </a:lnTo>
                  <a:lnTo>
                    <a:pt x="18" y="278"/>
                  </a:lnTo>
                  <a:lnTo>
                    <a:pt x="18" y="279"/>
                  </a:lnTo>
                  <a:lnTo>
                    <a:pt x="18" y="279"/>
                  </a:lnTo>
                  <a:lnTo>
                    <a:pt x="16" y="281"/>
                  </a:lnTo>
                  <a:lnTo>
                    <a:pt x="14" y="282"/>
                  </a:lnTo>
                  <a:lnTo>
                    <a:pt x="13" y="283"/>
                  </a:lnTo>
                  <a:lnTo>
                    <a:pt x="12" y="287"/>
                  </a:lnTo>
                  <a:lnTo>
                    <a:pt x="12" y="287"/>
                  </a:lnTo>
                  <a:lnTo>
                    <a:pt x="13" y="292"/>
                  </a:lnTo>
                  <a:lnTo>
                    <a:pt x="14" y="296"/>
                  </a:lnTo>
                  <a:lnTo>
                    <a:pt x="17" y="299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4" y="300"/>
                  </a:lnTo>
                  <a:lnTo>
                    <a:pt x="27" y="301"/>
                  </a:lnTo>
                  <a:lnTo>
                    <a:pt x="27" y="301"/>
                  </a:lnTo>
                  <a:lnTo>
                    <a:pt x="28" y="302"/>
                  </a:lnTo>
                  <a:lnTo>
                    <a:pt x="30" y="304"/>
                  </a:lnTo>
                  <a:lnTo>
                    <a:pt x="30" y="304"/>
                  </a:lnTo>
                  <a:lnTo>
                    <a:pt x="36" y="304"/>
                  </a:lnTo>
                  <a:lnTo>
                    <a:pt x="38" y="304"/>
                  </a:lnTo>
                  <a:lnTo>
                    <a:pt x="40" y="304"/>
                  </a:lnTo>
                  <a:lnTo>
                    <a:pt x="40" y="304"/>
                  </a:lnTo>
                  <a:lnTo>
                    <a:pt x="42" y="306"/>
                  </a:lnTo>
                  <a:lnTo>
                    <a:pt x="43" y="308"/>
                  </a:lnTo>
                  <a:lnTo>
                    <a:pt x="43" y="313"/>
                  </a:lnTo>
                  <a:lnTo>
                    <a:pt x="45" y="318"/>
                  </a:lnTo>
                  <a:lnTo>
                    <a:pt x="46" y="320"/>
                  </a:lnTo>
                  <a:lnTo>
                    <a:pt x="49" y="321"/>
                  </a:lnTo>
                  <a:lnTo>
                    <a:pt x="49" y="321"/>
                  </a:lnTo>
                  <a:lnTo>
                    <a:pt x="54" y="322"/>
                  </a:lnTo>
                  <a:lnTo>
                    <a:pt x="60" y="321"/>
                  </a:lnTo>
                  <a:lnTo>
                    <a:pt x="60" y="321"/>
                  </a:lnTo>
                  <a:lnTo>
                    <a:pt x="62" y="319"/>
                  </a:lnTo>
                  <a:lnTo>
                    <a:pt x="63" y="317"/>
                  </a:lnTo>
                  <a:lnTo>
                    <a:pt x="64" y="314"/>
                  </a:lnTo>
                  <a:lnTo>
                    <a:pt x="66" y="312"/>
                  </a:lnTo>
                  <a:lnTo>
                    <a:pt x="66" y="312"/>
                  </a:lnTo>
                  <a:lnTo>
                    <a:pt x="69" y="318"/>
                  </a:lnTo>
                  <a:lnTo>
                    <a:pt x="69" y="318"/>
                  </a:lnTo>
                  <a:lnTo>
                    <a:pt x="72" y="315"/>
                  </a:lnTo>
                  <a:lnTo>
                    <a:pt x="76" y="312"/>
                  </a:lnTo>
                  <a:lnTo>
                    <a:pt x="81" y="309"/>
                  </a:lnTo>
                  <a:lnTo>
                    <a:pt x="86" y="308"/>
                  </a:lnTo>
                  <a:lnTo>
                    <a:pt x="86" y="308"/>
                  </a:lnTo>
                  <a:lnTo>
                    <a:pt x="95" y="307"/>
                  </a:lnTo>
                  <a:lnTo>
                    <a:pt x="95" y="307"/>
                  </a:lnTo>
                  <a:lnTo>
                    <a:pt x="96" y="305"/>
                  </a:lnTo>
                  <a:lnTo>
                    <a:pt x="96" y="302"/>
                  </a:lnTo>
                  <a:lnTo>
                    <a:pt x="96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101" y="304"/>
                  </a:lnTo>
                  <a:lnTo>
                    <a:pt x="101" y="304"/>
                  </a:lnTo>
                  <a:lnTo>
                    <a:pt x="103" y="302"/>
                  </a:lnTo>
                  <a:lnTo>
                    <a:pt x="104" y="301"/>
                  </a:lnTo>
                  <a:lnTo>
                    <a:pt x="109" y="298"/>
                  </a:lnTo>
                  <a:lnTo>
                    <a:pt x="109" y="298"/>
                  </a:lnTo>
                  <a:lnTo>
                    <a:pt x="112" y="296"/>
                  </a:lnTo>
                  <a:lnTo>
                    <a:pt x="114" y="292"/>
                  </a:lnTo>
                  <a:lnTo>
                    <a:pt x="114" y="292"/>
                  </a:lnTo>
                  <a:lnTo>
                    <a:pt x="115" y="294"/>
                  </a:lnTo>
                  <a:lnTo>
                    <a:pt x="117" y="294"/>
                  </a:lnTo>
                  <a:lnTo>
                    <a:pt x="120" y="295"/>
                  </a:lnTo>
                  <a:lnTo>
                    <a:pt x="124" y="295"/>
                  </a:lnTo>
                  <a:lnTo>
                    <a:pt x="127" y="293"/>
                  </a:lnTo>
                  <a:lnTo>
                    <a:pt x="127" y="293"/>
                  </a:lnTo>
                  <a:lnTo>
                    <a:pt x="130" y="290"/>
                  </a:lnTo>
                  <a:lnTo>
                    <a:pt x="132" y="285"/>
                  </a:lnTo>
                  <a:lnTo>
                    <a:pt x="136" y="278"/>
                  </a:lnTo>
                  <a:lnTo>
                    <a:pt x="136" y="278"/>
                  </a:lnTo>
                  <a:lnTo>
                    <a:pt x="145" y="265"/>
                  </a:lnTo>
                  <a:lnTo>
                    <a:pt x="149" y="258"/>
                  </a:lnTo>
                  <a:lnTo>
                    <a:pt x="152" y="250"/>
                  </a:lnTo>
                  <a:lnTo>
                    <a:pt x="152" y="250"/>
                  </a:lnTo>
                  <a:lnTo>
                    <a:pt x="152" y="253"/>
                  </a:lnTo>
                  <a:lnTo>
                    <a:pt x="154" y="253"/>
                  </a:lnTo>
                  <a:lnTo>
                    <a:pt x="156" y="252"/>
                  </a:lnTo>
                  <a:lnTo>
                    <a:pt x="158" y="250"/>
                  </a:lnTo>
                  <a:lnTo>
                    <a:pt x="158" y="250"/>
                  </a:lnTo>
                  <a:lnTo>
                    <a:pt x="155" y="247"/>
                  </a:lnTo>
                  <a:lnTo>
                    <a:pt x="155" y="247"/>
                  </a:lnTo>
                  <a:lnTo>
                    <a:pt x="157" y="245"/>
                  </a:lnTo>
                  <a:lnTo>
                    <a:pt x="157" y="243"/>
                  </a:lnTo>
                  <a:lnTo>
                    <a:pt x="158" y="240"/>
                  </a:lnTo>
                  <a:lnTo>
                    <a:pt x="158" y="238"/>
                  </a:lnTo>
                  <a:lnTo>
                    <a:pt x="158" y="238"/>
                  </a:lnTo>
                  <a:lnTo>
                    <a:pt x="160" y="236"/>
                  </a:lnTo>
                  <a:lnTo>
                    <a:pt x="163" y="234"/>
                  </a:lnTo>
                  <a:lnTo>
                    <a:pt x="163" y="234"/>
                  </a:lnTo>
                  <a:lnTo>
                    <a:pt x="163" y="231"/>
                  </a:lnTo>
                  <a:lnTo>
                    <a:pt x="164" y="229"/>
                  </a:lnTo>
                  <a:lnTo>
                    <a:pt x="164" y="229"/>
                  </a:lnTo>
                  <a:lnTo>
                    <a:pt x="165" y="227"/>
                  </a:lnTo>
                  <a:lnTo>
                    <a:pt x="167" y="225"/>
                  </a:lnTo>
                  <a:lnTo>
                    <a:pt x="171" y="221"/>
                  </a:lnTo>
                  <a:lnTo>
                    <a:pt x="173" y="219"/>
                  </a:lnTo>
                  <a:lnTo>
                    <a:pt x="174" y="217"/>
                  </a:lnTo>
                  <a:lnTo>
                    <a:pt x="174" y="215"/>
                  </a:lnTo>
                  <a:lnTo>
                    <a:pt x="174" y="212"/>
                  </a:lnTo>
                  <a:lnTo>
                    <a:pt x="174" y="212"/>
                  </a:lnTo>
                  <a:lnTo>
                    <a:pt x="172" y="210"/>
                  </a:lnTo>
                  <a:lnTo>
                    <a:pt x="171" y="208"/>
                  </a:lnTo>
                  <a:lnTo>
                    <a:pt x="166" y="205"/>
                  </a:lnTo>
                  <a:lnTo>
                    <a:pt x="156" y="201"/>
                  </a:lnTo>
                  <a:lnTo>
                    <a:pt x="156" y="201"/>
                  </a:lnTo>
                  <a:lnTo>
                    <a:pt x="151" y="199"/>
                  </a:lnTo>
                  <a:lnTo>
                    <a:pt x="147" y="196"/>
                  </a:lnTo>
                  <a:lnTo>
                    <a:pt x="143" y="192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43" y="188"/>
                  </a:lnTo>
                  <a:lnTo>
                    <a:pt x="145" y="187"/>
                  </a:lnTo>
                  <a:lnTo>
                    <a:pt x="147" y="186"/>
                  </a:lnTo>
                  <a:lnTo>
                    <a:pt x="149" y="184"/>
                  </a:lnTo>
                  <a:lnTo>
                    <a:pt x="149" y="182"/>
                  </a:lnTo>
                  <a:lnTo>
                    <a:pt x="149" y="180"/>
                  </a:lnTo>
                  <a:lnTo>
                    <a:pt x="148" y="178"/>
                  </a:lnTo>
                  <a:lnTo>
                    <a:pt x="146" y="176"/>
                  </a:lnTo>
                  <a:lnTo>
                    <a:pt x="146" y="176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0" y="173"/>
                  </a:lnTo>
                  <a:lnTo>
                    <a:pt x="140" y="173"/>
                  </a:lnTo>
                  <a:lnTo>
                    <a:pt x="140" y="171"/>
                  </a:lnTo>
                  <a:lnTo>
                    <a:pt x="140" y="171"/>
                  </a:lnTo>
                  <a:lnTo>
                    <a:pt x="140" y="169"/>
                  </a:lnTo>
                  <a:lnTo>
                    <a:pt x="139" y="167"/>
                  </a:lnTo>
                  <a:lnTo>
                    <a:pt x="139" y="167"/>
                  </a:lnTo>
                  <a:lnTo>
                    <a:pt x="137" y="166"/>
                  </a:lnTo>
                  <a:lnTo>
                    <a:pt x="134" y="165"/>
                  </a:lnTo>
                  <a:lnTo>
                    <a:pt x="134" y="165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8" y="159"/>
                  </a:lnTo>
                  <a:lnTo>
                    <a:pt x="137" y="158"/>
                  </a:lnTo>
                  <a:lnTo>
                    <a:pt x="137" y="156"/>
                  </a:lnTo>
                  <a:lnTo>
                    <a:pt x="137" y="156"/>
                  </a:lnTo>
                  <a:lnTo>
                    <a:pt x="135" y="158"/>
                  </a:lnTo>
                  <a:lnTo>
                    <a:pt x="134" y="158"/>
                  </a:lnTo>
                  <a:lnTo>
                    <a:pt x="132" y="157"/>
                  </a:lnTo>
                  <a:lnTo>
                    <a:pt x="131" y="154"/>
                  </a:lnTo>
                  <a:lnTo>
                    <a:pt x="131" y="154"/>
                  </a:lnTo>
                  <a:lnTo>
                    <a:pt x="131" y="152"/>
                  </a:lnTo>
                  <a:lnTo>
                    <a:pt x="131" y="149"/>
                  </a:lnTo>
                  <a:lnTo>
                    <a:pt x="131" y="149"/>
                  </a:lnTo>
                  <a:lnTo>
                    <a:pt x="129" y="145"/>
                  </a:lnTo>
                  <a:lnTo>
                    <a:pt x="129" y="145"/>
                  </a:lnTo>
                  <a:lnTo>
                    <a:pt x="129" y="143"/>
                  </a:lnTo>
                  <a:lnTo>
                    <a:pt x="130" y="141"/>
                  </a:lnTo>
                  <a:lnTo>
                    <a:pt x="131" y="140"/>
                  </a:lnTo>
                  <a:lnTo>
                    <a:pt x="131" y="138"/>
                  </a:lnTo>
                  <a:lnTo>
                    <a:pt x="131" y="138"/>
                  </a:lnTo>
                  <a:lnTo>
                    <a:pt x="130" y="135"/>
                  </a:lnTo>
                  <a:lnTo>
                    <a:pt x="129" y="134"/>
                  </a:lnTo>
                  <a:lnTo>
                    <a:pt x="128" y="133"/>
                  </a:lnTo>
                  <a:lnTo>
                    <a:pt x="128" y="133"/>
                  </a:lnTo>
                  <a:lnTo>
                    <a:pt x="130" y="131"/>
                  </a:lnTo>
                  <a:lnTo>
                    <a:pt x="131" y="130"/>
                  </a:lnTo>
                  <a:lnTo>
                    <a:pt x="131" y="130"/>
                  </a:lnTo>
                  <a:lnTo>
                    <a:pt x="131" y="125"/>
                  </a:lnTo>
                  <a:lnTo>
                    <a:pt x="130" y="119"/>
                  </a:lnTo>
                  <a:lnTo>
                    <a:pt x="128" y="115"/>
                  </a:lnTo>
                  <a:lnTo>
                    <a:pt x="125" y="111"/>
                  </a:lnTo>
                  <a:lnTo>
                    <a:pt x="125" y="111"/>
                  </a:lnTo>
                  <a:lnTo>
                    <a:pt x="123" y="109"/>
                  </a:lnTo>
                  <a:lnTo>
                    <a:pt x="121" y="108"/>
                  </a:lnTo>
                  <a:lnTo>
                    <a:pt x="117" y="106"/>
                  </a:lnTo>
                  <a:lnTo>
                    <a:pt x="117" y="106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2" y="95"/>
                  </a:lnTo>
                  <a:lnTo>
                    <a:pt x="110" y="89"/>
                  </a:lnTo>
                  <a:lnTo>
                    <a:pt x="110" y="84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12" y="77"/>
                  </a:lnTo>
                  <a:lnTo>
                    <a:pt x="113" y="75"/>
                  </a:lnTo>
                  <a:lnTo>
                    <a:pt x="114" y="73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12" y="66"/>
                  </a:lnTo>
                  <a:lnTo>
                    <a:pt x="108" y="62"/>
                  </a:lnTo>
                  <a:lnTo>
                    <a:pt x="108" y="62"/>
                  </a:lnTo>
                  <a:lnTo>
                    <a:pt x="104" y="60"/>
                  </a:lnTo>
                  <a:lnTo>
                    <a:pt x="101" y="58"/>
                  </a:lnTo>
                  <a:lnTo>
                    <a:pt x="101" y="58"/>
                  </a:lnTo>
                  <a:lnTo>
                    <a:pt x="101" y="57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51"/>
                  </a:lnTo>
                  <a:lnTo>
                    <a:pt x="96" y="51"/>
                  </a:lnTo>
                  <a:lnTo>
                    <a:pt x="93" y="48"/>
                  </a:lnTo>
                  <a:lnTo>
                    <a:pt x="93" y="46"/>
                  </a:lnTo>
                  <a:lnTo>
                    <a:pt x="93" y="44"/>
                  </a:lnTo>
                  <a:lnTo>
                    <a:pt x="93" y="44"/>
                  </a:lnTo>
                  <a:lnTo>
                    <a:pt x="95" y="38"/>
                  </a:lnTo>
                  <a:lnTo>
                    <a:pt x="98" y="34"/>
                  </a:lnTo>
                  <a:lnTo>
                    <a:pt x="98" y="34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rgbClr val="0000A0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7" name="Freeform 120"/>
            <p:cNvSpPr>
              <a:spLocks/>
            </p:cNvSpPr>
            <p:nvPr/>
          </p:nvSpPr>
          <p:spPr bwMode="auto">
            <a:xfrm>
              <a:off x="3293943" y="2036941"/>
              <a:ext cx="593934" cy="1092289"/>
            </a:xfrm>
            <a:custGeom>
              <a:avLst/>
              <a:gdLst>
                <a:gd name="T0" fmla="*/ 95 w 174"/>
                <a:gd name="T1" fmla="*/ 26 h 322"/>
                <a:gd name="T2" fmla="*/ 98 w 174"/>
                <a:gd name="T3" fmla="*/ 15 h 322"/>
                <a:gd name="T4" fmla="*/ 84 w 174"/>
                <a:gd name="T5" fmla="*/ 0 h 322"/>
                <a:gd name="T6" fmla="*/ 67 w 174"/>
                <a:gd name="T7" fmla="*/ 5 h 322"/>
                <a:gd name="T8" fmla="*/ 62 w 174"/>
                <a:gd name="T9" fmla="*/ 22 h 322"/>
                <a:gd name="T10" fmla="*/ 54 w 174"/>
                <a:gd name="T11" fmla="*/ 47 h 322"/>
                <a:gd name="T12" fmla="*/ 39 w 174"/>
                <a:gd name="T13" fmla="*/ 45 h 322"/>
                <a:gd name="T14" fmla="*/ 24 w 174"/>
                <a:gd name="T15" fmla="*/ 44 h 322"/>
                <a:gd name="T16" fmla="*/ 15 w 174"/>
                <a:gd name="T17" fmla="*/ 36 h 322"/>
                <a:gd name="T18" fmla="*/ 3 w 174"/>
                <a:gd name="T19" fmla="*/ 30 h 322"/>
                <a:gd name="T20" fmla="*/ 5 w 174"/>
                <a:gd name="T21" fmla="*/ 44 h 322"/>
                <a:gd name="T22" fmla="*/ 12 w 174"/>
                <a:gd name="T23" fmla="*/ 53 h 322"/>
                <a:gd name="T24" fmla="*/ 27 w 174"/>
                <a:gd name="T25" fmla="*/ 59 h 322"/>
                <a:gd name="T26" fmla="*/ 37 w 174"/>
                <a:gd name="T27" fmla="*/ 66 h 322"/>
                <a:gd name="T28" fmla="*/ 37 w 174"/>
                <a:gd name="T29" fmla="*/ 85 h 322"/>
                <a:gd name="T30" fmla="*/ 46 w 174"/>
                <a:gd name="T31" fmla="*/ 100 h 322"/>
                <a:gd name="T32" fmla="*/ 45 w 174"/>
                <a:gd name="T33" fmla="*/ 112 h 322"/>
                <a:gd name="T34" fmla="*/ 51 w 174"/>
                <a:gd name="T35" fmla="*/ 130 h 322"/>
                <a:gd name="T36" fmla="*/ 60 w 174"/>
                <a:gd name="T37" fmla="*/ 138 h 322"/>
                <a:gd name="T38" fmla="*/ 65 w 174"/>
                <a:gd name="T39" fmla="*/ 144 h 322"/>
                <a:gd name="T40" fmla="*/ 68 w 174"/>
                <a:gd name="T41" fmla="*/ 161 h 322"/>
                <a:gd name="T42" fmla="*/ 62 w 174"/>
                <a:gd name="T43" fmla="*/ 164 h 322"/>
                <a:gd name="T44" fmla="*/ 47 w 174"/>
                <a:gd name="T45" fmla="*/ 190 h 322"/>
                <a:gd name="T46" fmla="*/ 43 w 174"/>
                <a:gd name="T47" fmla="*/ 198 h 322"/>
                <a:gd name="T48" fmla="*/ 37 w 174"/>
                <a:gd name="T49" fmla="*/ 203 h 322"/>
                <a:gd name="T50" fmla="*/ 29 w 174"/>
                <a:gd name="T51" fmla="*/ 218 h 322"/>
                <a:gd name="T52" fmla="*/ 19 w 174"/>
                <a:gd name="T53" fmla="*/ 219 h 322"/>
                <a:gd name="T54" fmla="*/ 13 w 174"/>
                <a:gd name="T55" fmla="*/ 229 h 322"/>
                <a:gd name="T56" fmla="*/ 15 w 174"/>
                <a:gd name="T57" fmla="*/ 244 h 322"/>
                <a:gd name="T58" fmla="*/ 13 w 174"/>
                <a:gd name="T59" fmla="*/ 253 h 322"/>
                <a:gd name="T60" fmla="*/ 18 w 174"/>
                <a:gd name="T61" fmla="*/ 271 h 322"/>
                <a:gd name="T62" fmla="*/ 14 w 174"/>
                <a:gd name="T63" fmla="*/ 282 h 322"/>
                <a:gd name="T64" fmla="*/ 21 w 174"/>
                <a:gd name="T65" fmla="*/ 301 h 322"/>
                <a:gd name="T66" fmla="*/ 30 w 174"/>
                <a:gd name="T67" fmla="*/ 304 h 322"/>
                <a:gd name="T68" fmla="*/ 43 w 174"/>
                <a:gd name="T69" fmla="*/ 313 h 322"/>
                <a:gd name="T70" fmla="*/ 60 w 174"/>
                <a:gd name="T71" fmla="*/ 321 h 322"/>
                <a:gd name="T72" fmla="*/ 69 w 174"/>
                <a:gd name="T73" fmla="*/ 318 h 322"/>
                <a:gd name="T74" fmla="*/ 95 w 174"/>
                <a:gd name="T75" fmla="*/ 307 h 322"/>
                <a:gd name="T76" fmla="*/ 101 w 174"/>
                <a:gd name="T77" fmla="*/ 304 h 322"/>
                <a:gd name="T78" fmla="*/ 114 w 174"/>
                <a:gd name="T79" fmla="*/ 292 h 322"/>
                <a:gd name="T80" fmla="*/ 130 w 174"/>
                <a:gd name="T81" fmla="*/ 290 h 322"/>
                <a:gd name="T82" fmla="*/ 152 w 174"/>
                <a:gd name="T83" fmla="*/ 250 h 322"/>
                <a:gd name="T84" fmla="*/ 155 w 174"/>
                <a:gd name="T85" fmla="*/ 247 h 322"/>
                <a:gd name="T86" fmla="*/ 163 w 174"/>
                <a:gd name="T87" fmla="*/ 234 h 322"/>
                <a:gd name="T88" fmla="*/ 171 w 174"/>
                <a:gd name="T89" fmla="*/ 221 h 322"/>
                <a:gd name="T90" fmla="*/ 171 w 174"/>
                <a:gd name="T91" fmla="*/ 208 h 322"/>
                <a:gd name="T92" fmla="*/ 140 w 174"/>
                <a:gd name="T93" fmla="*/ 188 h 322"/>
                <a:gd name="T94" fmla="*/ 149 w 174"/>
                <a:gd name="T95" fmla="*/ 180 h 322"/>
                <a:gd name="T96" fmla="*/ 143 w 174"/>
                <a:gd name="T97" fmla="*/ 173 h 322"/>
                <a:gd name="T98" fmla="*/ 139 w 174"/>
                <a:gd name="T99" fmla="*/ 167 h 322"/>
                <a:gd name="T100" fmla="*/ 137 w 174"/>
                <a:gd name="T101" fmla="*/ 158 h 322"/>
                <a:gd name="T102" fmla="*/ 131 w 174"/>
                <a:gd name="T103" fmla="*/ 154 h 322"/>
                <a:gd name="T104" fmla="*/ 130 w 174"/>
                <a:gd name="T105" fmla="*/ 141 h 322"/>
                <a:gd name="T106" fmla="*/ 128 w 174"/>
                <a:gd name="T107" fmla="*/ 133 h 322"/>
                <a:gd name="T108" fmla="*/ 125 w 174"/>
                <a:gd name="T109" fmla="*/ 111 h 322"/>
                <a:gd name="T110" fmla="*/ 113 w 174"/>
                <a:gd name="T111" fmla="*/ 99 h 322"/>
                <a:gd name="T112" fmla="*/ 113 w 174"/>
                <a:gd name="T113" fmla="*/ 75 h 322"/>
                <a:gd name="T114" fmla="*/ 104 w 174"/>
                <a:gd name="T115" fmla="*/ 60 h 322"/>
                <a:gd name="T116" fmla="*/ 96 w 174"/>
                <a:gd name="T117" fmla="*/ 51 h 322"/>
                <a:gd name="T118" fmla="*/ 98 w 174"/>
                <a:gd name="T119" fmla="*/ 3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322">
                  <a:moveTo>
                    <a:pt x="98" y="34"/>
                  </a:moveTo>
                  <a:lnTo>
                    <a:pt x="98" y="34"/>
                  </a:lnTo>
                  <a:lnTo>
                    <a:pt x="97" y="35"/>
                  </a:lnTo>
                  <a:lnTo>
                    <a:pt x="96" y="34"/>
                  </a:lnTo>
                  <a:lnTo>
                    <a:pt x="95" y="32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3"/>
                  </a:lnTo>
                  <a:lnTo>
                    <a:pt x="95" y="20"/>
                  </a:lnTo>
                  <a:lnTo>
                    <a:pt x="95" y="20"/>
                  </a:lnTo>
                  <a:lnTo>
                    <a:pt x="96" y="19"/>
                  </a:lnTo>
                  <a:lnTo>
                    <a:pt x="97" y="18"/>
                  </a:lnTo>
                  <a:lnTo>
                    <a:pt x="98" y="17"/>
                  </a:lnTo>
                  <a:lnTo>
                    <a:pt x="98" y="15"/>
                  </a:lnTo>
                  <a:lnTo>
                    <a:pt x="98" y="15"/>
                  </a:lnTo>
                  <a:lnTo>
                    <a:pt x="97" y="13"/>
                  </a:lnTo>
                  <a:lnTo>
                    <a:pt x="96" y="11"/>
                  </a:lnTo>
                  <a:lnTo>
                    <a:pt x="91" y="8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5" y="4"/>
                  </a:lnTo>
                  <a:lnTo>
                    <a:pt x="75" y="4"/>
                  </a:lnTo>
                  <a:lnTo>
                    <a:pt x="70" y="5"/>
                  </a:lnTo>
                  <a:lnTo>
                    <a:pt x="67" y="5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63" y="9"/>
                  </a:lnTo>
                  <a:lnTo>
                    <a:pt x="63" y="11"/>
                  </a:lnTo>
                  <a:lnTo>
                    <a:pt x="63" y="17"/>
                  </a:lnTo>
                  <a:lnTo>
                    <a:pt x="63" y="17"/>
                  </a:lnTo>
                  <a:lnTo>
                    <a:pt x="62" y="22"/>
                  </a:lnTo>
                  <a:lnTo>
                    <a:pt x="60" y="27"/>
                  </a:lnTo>
                  <a:lnTo>
                    <a:pt x="60" y="27"/>
                  </a:lnTo>
                  <a:lnTo>
                    <a:pt x="59" y="32"/>
                  </a:lnTo>
                  <a:lnTo>
                    <a:pt x="58" y="37"/>
                  </a:lnTo>
                  <a:lnTo>
                    <a:pt x="58" y="37"/>
                  </a:lnTo>
                  <a:lnTo>
                    <a:pt x="56" y="42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3" y="48"/>
                  </a:lnTo>
                  <a:lnTo>
                    <a:pt x="43" y="46"/>
                  </a:lnTo>
                  <a:lnTo>
                    <a:pt x="42" y="45"/>
                  </a:lnTo>
                  <a:lnTo>
                    <a:pt x="39" y="45"/>
                  </a:lnTo>
                  <a:lnTo>
                    <a:pt x="39" y="45"/>
                  </a:lnTo>
                  <a:lnTo>
                    <a:pt x="34" y="47"/>
                  </a:lnTo>
                  <a:lnTo>
                    <a:pt x="32" y="48"/>
                  </a:lnTo>
                  <a:lnTo>
                    <a:pt x="27" y="47"/>
                  </a:lnTo>
                  <a:lnTo>
                    <a:pt x="27" y="47"/>
                  </a:lnTo>
                  <a:lnTo>
                    <a:pt x="26" y="46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18" y="43"/>
                  </a:lnTo>
                  <a:lnTo>
                    <a:pt x="17" y="41"/>
                  </a:lnTo>
                  <a:lnTo>
                    <a:pt x="15" y="36"/>
                  </a:lnTo>
                  <a:lnTo>
                    <a:pt x="15" y="36"/>
                  </a:lnTo>
                  <a:lnTo>
                    <a:pt x="12" y="32"/>
                  </a:lnTo>
                  <a:lnTo>
                    <a:pt x="9" y="30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3" y="30"/>
                  </a:lnTo>
                  <a:lnTo>
                    <a:pt x="2" y="31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0" y="37"/>
                  </a:lnTo>
                  <a:lnTo>
                    <a:pt x="1" y="39"/>
                  </a:lnTo>
                  <a:lnTo>
                    <a:pt x="3" y="42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9" y="45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9"/>
                  </a:lnTo>
                  <a:lnTo>
                    <a:pt x="12" y="50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3" y="53"/>
                  </a:lnTo>
                  <a:lnTo>
                    <a:pt x="15" y="54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34" y="62"/>
                  </a:lnTo>
                  <a:lnTo>
                    <a:pt x="34" y="62"/>
                  </a:lnTo>
                  <a:lnTo>
                    <a:pt x="36" y="63"/>
                  </a:lnTo>
                  <a:lnTo>
                    <a:pt x="36" y="63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38" y="70"/>
                  </a:lnTo>
                  <a:lnTo>
                    <a:pt x="40" y="75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39" y="83"/>
                  </a:lnTo>
                  <a:lnTo>
                    <a:pt x="37" y="85"/>
                  </a:lnTo>
                  <a:lnTo>
                    <a:pt x="37" y="85"/>
                  </a:lnTo>
                  <a:lnTo>
                    <a:pt x="40" y="85"/>
                  </a:lnTo>
                  <a:lnTo>
                    <a:pt x="42" y="86"/>
                  </a:lnTo>
                  <a:lnTo>
                    <a:pt x="43" y="91"/>
                  </a:lnTo>
                  <a:lnTo>
                    <a:pt x="43" y="91"/>
                  </a:lnTo>
                  <a:lnTo>
                    <a:pt x="44" y="95"/>
                  </a:lnTo>
                  <a:lnTo>
                    <a:pt x="46" y="100"/>
                  </a:lnTo>
                  <a:lnTo>
                    <a:pt x="46" y="100"/>
                  </a:lnTo>
                  <a:lnTo>
                    <a:pt x="47" y="102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7" y="105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5" y="112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7" y="123"/>
                  </a:lnTo>
                  <a:lnTo>
                    <a:pt x="49" y="128"/>
                  </a:lnTo>
                  <a:lnTo>
                    <a:pt x="49" y="128"/>
                  </a:lnTo>
                  <a:lnTo>
                    <a:pt x="50" y="129"/>
                  </a:lnTo>
                  <a:lnTo>
                    <a:pt x="51" y="130"/>
                  </a:lnTo>
                  <a:lnTo>
                    <a:pt x="51" y="130"/>
                  </a:lnTo>
                  <a:lnTo>
                    <a:pt x="51" y="133"/>
                  </a:lnTo>
                  <a:lnTo>
                    <a:pt x="51" y="136"/>
                  </a:lnTo>
                  <a:lnTo>
                    <a:pt x="51" y="136"/>
                  </a:lnTo>
                  <a:lnTo>
                    <a:pt x="53" y="136"/>
                  </a:lnTo>
                  <a:lnTo>
                    <a:pt x="55" y="137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3" y="141"/>
                  </a:lnTo>
                  <a:lnTo>
                    <a:pt x="63" y="141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6" y="149"/>
                  </a:lnTo>
                  <a:lnTo>
                    <a:pt x="66" y="155"/>
                  </a:lnTo>
                  <a:lnTo>
                    <a:pt x="66" y="155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7" y="160"/>
                  </a:lnTo>
                  <a:lnTo>
                    <a:pt x="68" y="161"/>
                  </a:lnTo>
                  <a:lnTo>
                    <a:pt x="69" y="162"/>
                  </a:lnTo>
                  <a:lnTo>
                    <a:pt x="69" y="163"/>
                  </a:lnTo>
                  <a:lnTo>
                    <a:pt x="69" y="163"/>
                  </a:lnTo>
                  <a:lnTo>
                    <a:pt x="68" y="164"/>
                  </a:lnTo>
                  <a:lnTo>
                    <a:pt x="67" y="165"/>
                  </a:lnTo>
                  <a:lnTo>
                    <a:pt x="65" y="165"/>
                  </a:lnTo>
                  <a:lnTo>
                    <a:pt x="62" y="164"/>
                  </a:lnTo>
                  <a:lnTo>
                    <a:pt x="60" y="165"/>
                  </a:lnTo>
                  <a:lnTo>
                    <a:pt x="60" y="165"/>
                  </a:lnTo>
                  <a:lnTo>
                    <a:pt x="56" y="174"/>
                  </a:lnTo>
                  <a:lnTo>
                    <a:pt x="56" y="174"/>
                  </a:lnTo>
                  <a:lnTo>
                    <a:pt x="52" y="182"/>
                  </a:lnTo>
                  <a:lnTo>
                    <a:pt x="50" y="186"/>
                  </a:lnTo>
                  <a:lnTo>
                    <a:pt x="47" y="190"/>
                  </a:lnTo>
                  <a:lnTo>
                    <a:pt x="47" y="190"/>
                  </a:lnTo>
                  <a:lnTo>
                    <a:pt x="45" y="192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3" y="196"/>
                  </a:lnTo>
                  <a:lnTo>
                    <a:pt x="43" y="198"/>
                  </a:lnTo>
                  <a:lnTo>
                    <a:pt x="43" y="198"/>
                  </a:lnTo>
                  <a:lnTo>
                    <a:pt x="41" y="200"/>
                  </a:lnTo>
                  <a:lnTo>
                    <a:pt x="39" y="201"/>
                  </a:lnTo>
                  <a:lnTo>
                    <a:pt x="37" y="203"/>
                  </a:lnTo>
                  <a:lnTo>
                    <a:pt x="37" y="206"/>
                  </a:lnTo>
                  <a:lnTo>
                    <a:pt x="37" y="206"/>
                  </a:lnTo>
                  <a:lnTo>
                    <a:pt x="37" y="203"/>
                  </a:lnTo>
                  <a:lnTo>
                    <a:pt x="37" y="203"/>
                  </a:lnTo>
                  <a:lnTo>
                    <a:pt x="33" y="207"/>
                  </a:lnTo>
                  <a:lnTo>
                    <a:pt x="30" y="210"/>
                  </a:lnTo>
                  <a:lnTo>
                    <a:pt x="30" y="210"/>
                  </a:lnTo>
                  <a:lnTo>
                    <a:pt x="29" y="212"/>
                  </a:lnTo>
                  <a:lnTo>
                    <a:pt x="30" y="214"/>
                  </a:lnTo>
                  <a:lnTo>
                    <a:pt x="30" y="217"/>
                  </a:lnTo>
                  <a:lnTo>
                    <a:pt x="29" y="218"/>
                  </a:lnTo>
                  <a:lnTo>
                    <a:pt x="29" y="218"/>
                  </a:lnTo>
                  <a:lnTo>
                    <a:pt x="27" y="220"/>
                  </a:lnTo>
                  <a:lnTo>
                    <a:pt x="25" y="220"/>
                  </a:lnTo>
                  <a:lnTo>
                    <a:pt x="23" y="219"/>
                  </a:lnTo>
                  <a:lnTo>
                    <a:pt x="21" y="219"/>
                  </a:lnTo>
                  <a:lnTo>
                    <a:pt x="21" y="219"/>
                  </a:lnTo>
                  <a:lnTo>
                    <a:pt x="19" y="219"/>
                  </a:lnTo>
                  <a:lnTo>
                    <a:pt x="18" y="220"/>
                  </a:lnTo>
                  <a:lnTo>
                    <a:pt x="19" y="221"/>
                  </a:lnTo>
                  <a:lnTo>
                    <a:pt x="18" y="224"/>
                  </a:lnTo>
                  <a:lnTo>
                    <a:pt x="18" y="224"/>
                  </a:lnTo>
                  <a:lnTo>
                    <a:pt x="17" y="226"/>
                  </a:lnTo>
                  <a:lnTo>
                    <a:pt x="15" y="227"/>
                  </a:lnTo>
                  <a:lnTo>
                    <a:pt x="13" y="229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33"/>
                  </a:lnTo>
                  <a:lnTo>
                    <a:pt x="12" y="236"/>
                  </a:lnTo>
                  <a:lnTo>
                    <a:pt x="14" y="240"/>
                  </a:lnTo>
                  <a:lnTo>
                    <a:pt x="14" y="240"/>
                  </a:lnTo>
                  <a:lnTo>
                    <a:pt x="15" y="244"/>
                  </a:lnTo>
                  <a:lnTo>
                    <a:pt x="14" y="248"/>
                  </a:lnTo>
                  <a:lnTo>
                    <a:pt x="14" y="248"/>
                  </a:lnTo>
                  <a:lnTo>
                    <a:pt x="13" y="250"/>
                  </a:lnTo>
                  <a:lnTo>
                    <a:pt x="12" y="250"/>
                  </a:lnTo>
                  <a:lnTo>
                    <a:pt x="12" y="252"/>
                  </a:lnTo>
                  <a:lnTo>
                    <a:pt x="12" y="252"/>
                  </a:lnTo>
                  <a:lnTo>
                    <a:pt x="13" y="253"/>
                  </a:lnTo>
                  <a:lnTo>
                    <a:pt x="14" y="254"/>
                  </a:lnTo>
                  <a:lnTo>
                    <a:pt x="15" y="254"/>
                  </a:lnTo>
                  <a:lnTo>
                    <a:pt x="16" y="255"/>
                  </a:lnTo>
                  <a:lnTo>
                    <a:pt x="16" y="255"/>
                  </a:lnTo>
                  <a:lnTo>
                    <a:pt x="18" y="258"/>
                  </a:lnTo>
                  <a:lnTo>
                    <a:pt x="18" y="262"/>
                  </a:lnTo>
                  <a:lnTo>
                    <a:pt x="18" y="271"/>
                  </a:lnTo>
                  <a:lnTo>
                    <a:pt x="18" y="271"/>
                  </a:lnTo>
                  <a:lnTo>
                    <a:pt x="18" y="275"/>
                  </a:lnTo>
                  <a:lnTo>
                    <a:pt x="18" y="278"/>
                  </a:lnTo>
                  <a:lnTo>
                    <a:pt x="18" y="279"/>
                  </a:lnTo>
                  <a:lnTo>
                    <a:pt x="18" y="279"/>
                  </a:lnTo>
                  <a:lnTo>
                    <a:pt x="16" y="281"/>
                  </a:lnTo>
                  <a:lnTo>
                    <a:pt x="14" y="282"/>
                  </a:lnTo>
                  <a:lnTo>
                    <a:pt x="13" y="283"/>
                  </a:lnTo>
                  <a:lnTo>
                    <a:pt x="12" y="287"/>
                  </a:lnTo>
                  <a:lnTo>
                    <a:pt x="12" y="287"/>
                  </a:lnTo>
                  <a:lnTo>
                    <a:pt x="13" y="292"/>
                  </a:lnTo>
                  <a:lnTo>
                    <a:pt x="14" y="296"/>
                  </a:lnTo>
                  <a:lnTo>
                    <a:pt x="17" y="299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4" y="300"/>
                  </a:lnTo>
                  <a:lnTo>
                    <a:pt x="27" y="301"/>
                  </a:lnTo>
                  <a:lnTo>
                    <a:pt x="27" y="301"/>
                  </a:lnTo>
                  <a:lnTo>
                    <a:pt x="28" y="302"/>
                  </a:lnTo>
                  <a:lnTo>
                    <a:pt x="30" y="304"/>
                  </a:lnTo>
                  <a:lnTo>
                    <a:pt x="30" y="304"/>
                  </a:lnTo>
                  <a:lnTo>
                    <a:pt x="36" y="304"/>
                  </a:lnTo>
                  <a:lnTo>
                    <a:pt x="38" y="304"/>
                  </a:lnTo>
                  <a:lnTo>
                    <a:pt x="40" y="304"/>
                  </a:lnTo>
                  <a:lnTo>
                    <a:pt x="40" y="304"/>
                  </a:lnTo>
                  <a:lnTo>
                    <a:pt x="42" y="306"/>
                  </a:lnTo>
                  <a:lnTo>
                    <a:pt x="43" y="308"/>
                  </a:lnTo>
                  <a:lnTo>
                    <a:pt x="43" y="313"/>
                  </a:lnTo>
                  <a:lnTo>
                    <a:pt x="45" y="318"/>
                  </a:lnTo>
                  <a:lnTo>
                    <a:pt x="46" y="320"/>
                  </a:lnTo>
                  <a:lnTo>
                    <a:pt x="49" y="321"/>
                  </a:lnTo>
                  <a:lnTo>
                    <a:pt x="49" y="321"/>
                  </a:lnTo>
                  <a:lnTo>
                    <a:pt x="54" y="322"/>
                  </a:lnTo>
                  <a:lnTo>
                    <a:pt x="60" y="321"/>
                  </a:lnTo>
                  <a:lnTo>
                    <a:pt x="60" y="321"/>
                  </a:lnTo>
                  <a:lnTo>
                    <a:pt x="62" y="319"/>
                  </a:lnTo>
                  <a:lnTo>
                    <a:pt x="63" y="317"/>
                  </a:lnTo>
                  <a:lnTo>
                    <a:pt x="64" y="314"/>
                  </a:lnTo>
                  <a:lnTo>
                    <a:pt x="66" y="312"/>
                  </a:lnTo>
                  <a:lnTo>
                    <a:pt x="66" y="312"/>
                  </a:lnTo>
                  <a:lnTo>
                    <a:pt x="69" y="318"/>
                  </a:lnTo>
                  <a:lnTo>
                    <a:pt x="69" y="318"/>
                  </a:lnTo>
                  <a:lnTo>
                    <a:pt x="72" y="315"/>
                  </a:lnTo>
                  <a:lnTo>
                    <a:pt x="76" y="312"/>
                  </a:lnTo>
                  <a:lnTo>
                    <a:pt x="81" y="309"/>
                  </a:lnTo>
                  <a:lnTo>
                    <a:pt x="86" y="308"/>
                  </a:lnTo>
                  <a:lnTo>
                    <a:pt x="86" y="308"/>
                  </a:lnTo>
                  <a:lnTo>
                    <a:pt x="95" y="307"/>
                  </a:lnTo>
                  <a:lnTo>
                    <a:pt x="95" y="307"/>
                  </a:lnTo>
                  <a:lnTo>
                    <a:pt x="96" y="305"/>
                  </a:lnTo>
                  <a:lnTo>
                    <a:pt x="96" y="302"/>
                  </a:lnTo>
                  <a:lnTo>
                    <a:pt x="96" y="300"/>
                  </a:lnTo>
                  <a:lnTo>
                    <a:pt x="98" y="298"/>
                  </a:lnTo>
                  <a:lnTo>
                    <a:pt x="98" y="298"/>
                  </a:lnTo>
                  <a:lnTo>
                    <a:pt x="101" y="304"/>
                  </a:lnTo>
                  <a:lnTo>
                    <a:pt x="101" y="304"/>
                  </a:lnTo>
                  <a:lnTo>
                    <a:pt x="103" y="302"/>
                  </a:lnTo>
                  <a:lnTo>
                    <a:pt x="104" y="301"/>
                  </a:lnTo>
                  <a:lnTo>
                    <a:pt x="109" y="298"/>
                  </a:lnTo>
                  <a:lnTo>
                    <a:pt x="109" y="298"/>
                  </a:lnTo>
                  <a:lnTo>
                    <a:pt x="112" y="296"/>
                  </a:lnTo>
                  <a:lnTo>
                    <a:pt x="114" y="292"/>
                  </a:lnTo>
                  <a:lnTo>
                    <a:pt x="114" y="292"/>
                  </a:lnTo>
                  <a:lnTo>
                    <a:pt x="115" y="294"/>
                  </a:lnTo>
                  <a:lnTo>
                    <a:pt x="117" y="294"/>
                  </a:lnTo>
                  <a:lnTo>
                    <a:pt x="120" y="295"/>
                  </a:lnTo>
                  <a:lnTo>
                    <a:pt x="124" y="295"/>
                  </a:lnTo>
                  <a:lnTo>
                    <a:pt x="127" y="293"/>
                  </a:lnTo>
                  <a:lnTo>
                    <a:pt x="127" y="293"/>
                  </a:lnTo>
                  <a:lnTo>
                    <a:pt x="130" y="290"/>
                  </a:lnTo>
                  <a:lnTo>
                    <a:pt x="132" y="285"/>
                  </a:lnTo>
                  <a:lnTo>
                    <a:pt x="136" y="278"/>
                  </a:lnTo>
                  <a:lnTo>
                    <a:pt x="136" y="278"/>
                  </a:lnTo>
                  <a:lnTo>
                    <a:pt x="145" y="265"/>
                  </a:lnTo>
                  <a:lnTo>
                    <a:pt x="149" y="258"/>
                  </a:lnTo>
                  <a:lnTo>
                    <a:pt x="152" y="250"/>
                  </a:lnTo>
                  <a:lnTo>
                    <a:pt x="152" y="250"/>
                  </a:lnTo>
                  <a:lnTo>
                    <a:pt x="152" y="253"/>
                  </a:lnTo>
                  <a:lnTo>
                    <a:pt x="154" y="253"/>
                  </a:lnTo>
                  <a:lnTo>
                    <a:pt x="156" y="252"/>
                  </a:lnTo>
                  <a:lnTo>
                    <a:pt x="158" y="250"/>
                  </a:lnTo>
                  <a:lnTo>
                    <a:pt x="158" y="250"/>
                  </a:lnTo>
                  <a:lnTo>
                    <a:pt x="155" y="247"/>
                  </a:lnTo>
                  <a:lnTo>
                    <a:pt x="155" y="247"/>
                  </a:lnTo>
                  <a:lnTo>
                    <a:pt x="157" y="245"/>
                  </a:lnTo>
                  <a:lnTo>
                    <a:pt x="157" y="243"/>
                  </a:lnTo>
                  <a:lnTo>
                    <a:pt x="158" y="240"/>
                  </a:lnTo>
                  <a:lnTo>
                    <a:pt x="158" y="238"/>
                  </a:lnTo>
                  <a:lnTo>
                    <a:pt x="158" y="238"/>
                  </a:lnTo>
                  <a:lnTo>
                    <a:pt x="160" y="236"/>
                  </a:lnTo>
                  <a:lnTo>
                    <a:pt x="163" y="234"/>
                  </a:lnTo>
                  <a:lnTo>
                    <a:pt x="163" y="234"/>
                  </a:lnTo>
                  <a:lnTo>
                    <a:pt x="163" y="231"/>
                  </a:lnTo>
                  <a:lnTo>
                    <a:pt x="164" y="229"/>
                  </a:lnTo>
                  <a:lnTo>
                    <a:pt x="164" y="229"/>
                  </a:lnTo>
                  <a:lnTo>
                    <a:pt x="165" y="227"/>
                  </a:lnTo>
                  <a:lnTo>
                    <a:pt x="167" y="225"/>
                  </a:lnTo>
                  <a:lnTo>
                    <a:pt x="171" y="221"/>
                  </a:lnTo>
                  <a:lnTo>
                    <a:pt x="173" y="219"/>
                  </a:lnTo>
                  <a:lnTo>
                    <a:pt x="174" y="217"/>
                  </a:lnTo>
                  <a:lnTo>
                    <a:pt x="174" y="215"/>
                  </a:lnTo>
                  <a:lnTo>
                    <a:pt x="174" y="212"/>
                  </a:lnTo>
                  <a:lnTo>
                    <a:pt x="174" y="212"/>
                  </a:lnTo>
                  <a:lnTo>
                    <a:pt x="172" y="210"/>
                  </a:lnTo>
                  <a:lnTo>
                    <a:pt x="171" y="208"/>
                  </a:lnTo>
                  <a:lnTo>
                    <a:pt x="166" y="205"/>
                  </a:lnTo>
                  <a:lnTo>
                    <a:pt x="156" y="201"/>
                  </a:lnTo>
                  <a:lnTo>
                    <a:pt x="156" y="201"/>
                  </a:lnTo>
                  <a:lnTo>
                    <a:pt x="151" y="199"/>
                  </a:lnTo>
                  <a:lnTo>
                    <a:pt x="147" y="196"/>
                  </a:lnTo>
                  <a:lnTo>
                    <a:pt x="143" y="192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43" y="188"/>
                  </a:lnTo>
                  <a:lnTo>
                    <a:pt x="145" y="187"/>
                  </a:lnTo>
                  <a:lnTo>
                    <a:pt x="147" y="186"/>
                  </a:lnTo>
                  <a:lnTo>
                    <a:pt x="149" y="184"/>
                  </a:lnTo>
                  <a:lnTo>
                    <a:pt x="149" y="182"/>
                  </a:lnTo>
                  <a:lnTo>
                    <a:pt x="149" y="180"/>
                  </a:lnTo>
                  <a:lnTo>
                    <a:pt x="148" y="178"/>
                  </a:lnTo>
                  <a:lnTo>
                    <a:pt x="146" y="176"/>
                  </a:lnTo>
                  <a:lnTo>
                    <a:pt x="146" y="176"/>
                  </a:lnTo>
                  <a:lnTo>
                    <a:pt x="146" y="173"/>
                  </a:lnTo>
                  <a:lnTo>
                    <a:pt x="146" y="173"/>
                  </a:lnTo>
                  <a:lnTo>
                    <a:pt x="143" y="173"/>
                  </a:lnTo>
                  <a:lnTo>
                    <a:pt x="143" y="173"/>
                  </a:lnTo>
                  <a:lnTo>
                    <a:pt x="140" y="173"/>
                  </a:lnTo>
                  <a:lnTo>
                    <a:pt x="140" y="173"/>
                  </a:lnTo>
                  <a:lnTo>
                    <a:pt x="140" y="171"/>
                  </a:lnTo>
                  <a:lnTo>
                    <a:pt x="140" y="171"/>
                  </a:lnTo>
                  <a:lnTo>
                    <a:pt x="140" y="169"/>
                  </a:lnTo>
                  <a:lnTo>
                    <a:pt x="139" y="167"/>
                  </a:lnTo>
                  <a:lnTo>
                    <a:pt x="139" y="167"/>
                  </a:lnTo>
                  <a:lnTo>
                    <a:pt x="137" y="166"/>
                  </a:lnTo>
                  <a:lnTo>
                    <a:pt x="134" y="165"/>
                  </a:lnTo>
                  <a:lnTo>
                    <a:pt x="134" y="165"/>
                  </a:lnTo>
                  <a:lnTo>
                    <a:pt x="140" y="162"/>
                  </a:lnTo>
                  <a:lnTo>
                    <a:pt x="140" y="162"/>
                  </a:lnTo>
                  <a:lnTo>
                    <a:pt x="138" y="159"/>
                  </a:lnTo>
                  <a:lnTo>
                    <a:pt x="137" y="158"/>
                  </a:lnTo>
                  <a:lnTo>
                    <a:pt x="137" y="156"/>
                  </a:lnTo>
                  <a:lnTo>
                    <a:pt x="137" y="156"/>
                  </a:lnTo>
                  <a:lnTo>
                    <a:pt x="135" y="158"/>
                  </a:lnTo>
                  <a:lnTo>
                    <a:pt x="134" y="158"/>
                  </a:lnTo>
                  <a:lnTo>
                    <a:pt x="132" y="157"/>
                  </a:lnTo>
                  <a:lnTo>
                    <a:pt x="131" y="154"/>
                  </a:lnTo>
                  <a:lnTo>
                    <a:pt x="131" y="154"/>
                  </a:lnTo>
                  <a:lnTo>
                    <a:pt x="131" y="152"/>
                  </a:lnTo>
                  <a:lnTo>
                    <a:pt x="131" y="149"/>
                  </a:lnTo>
                  <a:lnTo>
                    <a:pt x="131" y="149"/>
                  </a:lnTo>
                  <a:lnTo>
                    <a:pt x="129" y="145"/>
                  </a:lnTo>
                  <a:lnTo>
                    <a:pt x="129" y="145"/>
                  </a:lnTo>
                  <a:lnTo>
                    <a:pt x="129" y="143"/>
                  </a:lnTo>
                  <a:lnTo>
                    <a:pt x="130" y="141"/>
                  </a:lnTo>
                  <a:lnTo>
                    <a:pt x="131" y="140"/>
                  </a:lnTo>
                  <a:lnTo>
                    <a:pt x="131" y="138"/>
                  </a:lnTo>
                  <a:lnTo>
                    <a:pt x="131" y="138"/>
                  </a:lnTo>
                  <a:lnTo>
                    <a:pt x="130" y="135"/>
                  </a:lnTo>
                  <a:lnTo>
                    <a:pt x="129" y="134"/>
                  </a:lnTo>
                  <a:lnTo>
                    <a:pt x="128" y="133"/>
                  </a:lnTo>
                  <a:lnTo>
                    <a:pt x="128" y="133"/>
                  </a:lnTo>
                  <a:lnTo>
                    <a:pt x="130" y="131"/>
                  </a:lnTo>
                  <a:lnTo>
                    <a:pt x="131" y="130"/>
                  </a:lnTo>
                  <a:lnTo>
                    <a:pt x="131" y="130"/>
                  </a:lnTo>
                  <a:lnTo>
                    <a:pt x="131" y="125"/>
                  </a:lnTo>
                  <a:lnTo>
                    <a:pt x="130" y="119"/>
                  </a:lnTo>
                  <a:lnTo>
                    <a:pt x="128" y="115"/>
                  </a:lnTo>
                  <a:lnTo>
                    <a:pt x="125" y="111"/>
                  </a:lnTo>
                  <a:lnTo>
                    <a:pt x="125" y="111"/>
                  </a:lnTo>
                  <a:lnTo>
                    <a:pt x="123" y="109"/>
                  </a:lnTo>
                  <a:lnTo>
                    <a:pt x="121" y="108"/>
                  </a:lnTo>
                  <a:lnTo>
                    <a:pt x="117" y="106"/>
                  </a:lnTo>
                  <a:lnTo>
                    <a:pt x="117" y="106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2" y="95"/>
                  </a:lnTo>
                  <a:lnTo>
                    <a:pt x="110" y="89"/>
                  </a:lnTo>
                  <a:lnTo>
                    <a:pt x="110" y="84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12" y="77"/>
                  </a:lnTo>
                  <a:lnTo>
                    <a:pt x="113" y="75"/>
                  </a:lnTo>
                  <a:lnTo>
                    <a:pt x="114" y="73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12" y="66"/>
                  </a:lnTo>
                  <a:lnTo>
                    <a:pt x="108" y="62"/>
                  </a:lnTo>
                  <a:lnTo>
                    <a:pt x="108" y="62"/>
                  </a:lnTo>
                  <a:lnTo>
                    <a:pt x="104" y="60"/>
                  </a:lnTo>
                  <a:lnTo>
                    <a:pt x="101" y="58"/>
                  </a:lnTo>
                  <a:lnTo>
                    <a:pt x="101" y="58"/>
                  </a:lnTo>
                  <a:lnTo>
                    <a:pt x="101" y="57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51"/>
                  </a:lnTo>
                  <a:lnTo>
                    <a:pt x="96" y="51"/>
                  </a:lnTo>
                  <a:lnTo>
                    <a:pt x="93" y="48"/>
                  </a:lnTo>
                  <a:lnTo>
                    <a:pt x="93" y="46"/>
                  </a:lnTo>
                  <a:lnTo>
                    <a:pt x="93" y="44"/>
                  </a:lnTo>
                  <a:lnTo>
                    <a:pt x="93" y="44"/>
                  </a:lnTo>
                  <a:lnTo>
                    <a:pt x="95" y="38"/>
                  </a:lnTo>
                  <a:lnTo>
                    <a:pt x="98" y="34"/>
                  </a:lnTo>
                  <a:lnTo>
                    <a:pt x="98" y="34"/>
                  </a:lnTo>
                  <a:close/>
                </a:path>
              </a:pathLst>
            </a:custGeom>
            <a:solidFill>
              <a:srgbClr val="0000A0"/>
            </a:solidFill>
            <a:ln w="1588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975227" y="2183400"/>
            <a:ext cx="2147227" cy="563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00" b="1" dirty="0">
                <a:solidFill>
                  <a:srgbClr val="0000A0"/>
                </a:solidFill>
              </a:rPr>
              <a:t>~11 million customers</a:t>
            </a:r>
          </a:p>
          <a:p>
            <a:pPr algn="ctr"/>
            <a:r>
              <a:rPr lang="en-GB" sz="1000" b="1" dirty="0">
                <a:solidFill>
                  <a:schemeClr val="accent1"/>
                </a:solidFill>
              </a:rPr>
              <a:t>~10 million </a:t>
            </a:r>
            <a:r>
              <a:rPr lang="en-GB" sz="1000" b="1" dirty="0">
                <a:solidFill>
                  <a:schemeClr val="tx1"/>
                </a:solidFill>
              </a:rPr>
              <a:t>personal customers</a:t>
            </a:r>
          </a:p>
          <a:p>
            <a:pPr algn="ctr"/>
            <a:r>
              <a:rPr lang="en-GB" sz="1000" b="1" dirty="0">
                <a:solidFill>
                  <a:schemeClr val="accent1"/>
                </a:solidFill>
              </a:rPr>
              <a:t>700 000  </a:t>
            </a:r>
            <a:r>
              <a:rPr lang="en-GB" sz="1000" b="1" dirty="0">
                <a:solidFill>
                  <a:schemeClr val="tx1"/>
                </a:solidFill>
              </a:rPr>
              <a:t>corporate customers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00" y="2986066"/>
            <a:ext cx="1089494" cy="9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83981" y="4135110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Complex landscape </a:t>
            </a:r>
          </a:p>
          <a:p>
            <a:pPr algn="ctr"/>
            <a:r>
              <a:rPr lang="en-US" sz="1000" b="1" dirty="0"/>
              <a:t>resulting from several mergers</a:t>
            </a:r>
          </a:p>
        </p:txBody>
      </p:sp>
      <p:pic>
        <p:nvPicPr>
          <p:cNvPr id="36" name="Picture 2" descr="C:\Users\G90397\Desktop\Accentur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30" y="3961446"/>
            <a:ext cx="942906" cy="26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63" y="4034649"/>
            <a:ext cx="997869" cy="26993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612203" y="2986066"/>
            <a:ext cx="368365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GB" sz="900" b="1" dirty="0"/>
              <a:t>Largest transformation programme in Banking in Europe at present</a:t>
            </a:r>
          </a:p>
          <a:p>
            <a:pPr lvl="0"/>
            <a:endParaRPr lang="en-GB" sz="900" b="1" dirty="0"/>
          </a:p>
          <a:p>
            <a:pPr lvl="0"/>
            <a:r>
              <a:rPr lang="en-GB" sz="900" b="1" dirty="0"/>
              <a:t>Focused on delivering incremental &amp; frequent business value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74675" y="1159423"/>
            <a:ext cx="255871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300"/>
              </a:spcAft>
              <a:buSzPct val="80000"/>
            </a:pPr>
            <a:r>
              <a:rPr lang="en-GB" sz="1500" b="1" dirty="0">
                <a:solidFill>
                  <a:schemeClr val="accent1"/>
                </a:solidFill>
                <a:latin typeface="Arial"/>
                <a:cs typeface="Arial" pitchFamily="34" charset="0"/>
              </a:rPr>
              <a:t>Core Banking Programme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589722" y="1040296"/>
            <a:ext cx="2975113" cy="1742661"/>
          </a:xfrm>
          <a:prstGeom prst="roundRect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/>
          <p:cNvSpPr/>
          <p:nvPr/>
        </p:nvSpPr>
        <p:spPr>
          <a:xfrm>
            <a:off x="589722" y="2877657"/>
            <a:ext cx="2975113" cy="1742661"/>
          </a:xfrm>
          <a:prstGeom prst="roundRect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02365" y="2087217"/>
            <a:ext cx="27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02365" y="4049266"/>
            <a:ext cx="2710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/>
          <p:cNvSpPr/>
          <p:nvPr/>
        </p:nvSpPr>
        <p:spPr>
          <a:xfrm>
            <a:off x="4205070" y="1040296"/>
            <a:ext cx="4329330" cy="3580022"/>
          </a:xfrm>
          <a:prstGeom prst="roundRect">
            <a:avLst>
              <a:gd name="adj" fmla="val 8697"/>
            </a:avLst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260574" y="3748987"/>
            <a:ext cx="4194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54032" y="3844454"/>
            <a:ext cx="0" cy="52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861882" y="1782384"/>
            <a:ext cx="0" cy="22522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72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/>
          <p:cNvSpPr/>
          <p:nvPr/>
        </p:nvSpPr>
        <p:spPr>
          <a:xfrm>
            <a:off x="380354" y="913597"/>
            <a:ext cx="8389643" cy="3672457"/>
          </a:xfrm>
          <a:prstGeom prst="roundRect">
            <a:avLst>
              <a:gd name="adj" fmla="val 7575"/>
            </a:avLst>
          </a:prstGeom>
          <a:solidFill>
            <a:srgbClr val="E6E4E3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972" tIns="107972" rIns="107972" bIns="107972" rtlCol="0" anchor="t">
            <a:noAutofit/>
          </a:bodyPr>
          <a:lstStyle/>
          <a:p>
            <a:pPr algn="ctr"/>
            <a:endParaRPr lang="en-GB" sz="1500" b="1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started</a:t>
            </a:r>
          </a:p>
        </p:txBody>
      </p:sp>
      <p:sp>
        <p:nvSpPr>
          <p:cNvPr id="9" name="Oval 8"/>
          <p:cNvSpPr/>
          <p:nvPr/>
        </p:nvSpPr>
        <p:spPr>
          <a:xfrm>
            <a:off x="3603733" y="1143097"/>
            <a:ext cx="1792330" cy="17424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b="1" u="sng" dirty="0">
                <a:solidFill>
                  <a:schemeClr val="bg1"/>
                </a:solidFill>
              </a:rPr>
              <a:t>Everything as code</a:t>
            </a:r>
            <a:endParaRPr lang="en-GB" sz="900" dirty="0">
              <a:solidFill>
                <a:schemeClr val="bg1"/>
              </a:solidFill>
            </a:endParaRPr>
          </a:p>
          <a:p>
            <a:pPr algn="ctr"/>
            <a:r>
              <a:rPr lang="en-GB" sz="900" dirty="0" err="1">
                <a:solidFill>
                  <a:schemeClr val="bg1"/>
                </a:solidFill>
              </a:rPr>
              <a:t>Env</a:t>
            </a:r>
            <a:r>
              <a:rPr lang="en-GB" sz="900" dirty="0">
                <a:solidFill>
                  <a:schemeClr val="bg1"/>
                </a:solidFill>
              </a:rPr>
              <a:t>. Configuration</a:t>
            </a:r>
          </a:p>
          <a:p>
            <a:pPr algn="ctr"/>
            <a:r>
              <a:rPr lang="en-GB" sz="900" dirty="0">
                <a:solidFill>
                  <a:schemeClr val="bg1"/>
                </a:solidFill>
              </a:rPr>
              <a:t>Delivery pipeline</a:t>
            </a:r>
          </a:p>
        </p:txBody>
      </p:sp>
      <p:sp>
        <p:nvSpPr>
          <p:cNvPr id="11" name="Oval 10"/>
          <p:cNvSpPr/>
          <p:nvPr/>
        </p:nvSpPr>
        <p:spPr>
          <a:xfrm>
            <a:off x="702364" y="1143097"/>
            <a:ext cx="1792330" cy="17424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b="1" u="sng" dirty="0">
                <a:solidFill>
                  <a:schemeClr val="bg1"/>
                </a:solidFill>
              </a:rPr>
              <a:t>Automation</a:t>
            </a:r>
          </a:p>
          <a:p>
            <a:pPr algn="ctr"/>
            <a:r>
              <a:rPr lang="en-GB" sz="900" dirty="0" err="1">
                <a:solidFill>
                  <a:schemeClr val="bg1"/>
                </a:solidFill>
              </a:rPr>
              <a:t>Env</a:t>
            </a:r>
            <a:r>
              <a:rPr lang="en-GB" sz="900" dirty="0">
                <a:solidFill>
                  <a:schemeClr val="bg1"/>
                </a:solidFill>
              </a:rPr>
              <a:t>. Provisioning</a:t>
            </a:r>
          </a:p>
          <a:p>
            <a:pPr algn="ctr"/>
            <a:r>
              <a:rPr lang="en-GB" sz="900" dirty="0">
                <a:solidFill>
                  <a:schemeClr val="bg1"/>
                </a:solidFill>
              </a:rPr>
              <a:t>Test automation</a:t>
            </a:r>
          </a:p>
          <a:p>
            <a:pPr algn="ctr"/>
            <a:r>
              <a:rPr lang="en-GB" sz="900" dirty="0">
                <a:solidFill>
                  <a:schemeClr val="bg1"/>
                </a:solidFill>
              </a:rPr>
              <a:t>CI/CD</a:t>
            </a:r>
          </a:p>
        </p:txBody>
      </p:sp>
      <p:sp>
        <p:nvSpPr>
          <p:cNvPr id="12" name="Oval 11"/>
          <p:cNvSpPr/>
          <p:nvPr/>
        </p:nvSpPr>
        <p:spPr>
          <a:xfrm>
            <a:off x="6617196" y="1143097"/>
            <a:ext cx="1792332" cy="17424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274320" rIns="0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b="1" u="sng" dirty="0">
                <a:solidFill>
                  <a:schemeClr val="bg1"/>
                </a:solidFill>
              </a:rPr>
              <a:t>Short Feedback Loops</a:t>
            </a:r>
          </a:p>
          <a:p>
            <a:pPr algn="ctr"/>
            <a:r>
              <a:rPr lang="en-GB" sz="900" dirty="0">
                <a:solidFill>
                  <a:schemeClr val="bg1"/>
                </a:solidFill>
              </a:rPr>
              <a:t>For developers &amp; testers Fail fast</a:t>
            </a:r>
          </a:p>
          <a:p>
            <a:pPr algn="ctr"/>
            <a:r>
              <a:rPr lang="en-GB" sz="900" dirty="0">
                <a:solidFill>
                  <a:schemeClr val="bg1"/>
                </a:solidFill>
              </a:rPr>
              <a:t>Learn Quick</a:t>
            </a:r>
          </a:p>
        </p:txBody>
      </p:sp>
      <p:sp>
        <p:nvSpPr>
          <p:cNvPr id="7" name="Rectangle 6"/>
          <p:cNvSpPr/>
          <p:nvPr/>
        </p:nvSpPr>
        <p:spPr>
          <a:xfrm>
            <a:off x="3470820" y="880941"/>
            <a:ext cx="18325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1200" b="1" dirty="0">
                <a:solidFill>
                  <a:srgbClr val="00005E"/>
                </a:solidFill>
                <a:latin typeface="Arial"/>
                <a:cs typeface="+mn-cs"/>
              </a:rPr>
              <a:t>Our guiding principles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14899" y="1312321"/>
            <a:ext cx="332852" cy="327053"/>
            <a:chOff x="1790567" y="4087583"/>
            <a:chExt cx="797259" cy="783369"/>
          </a:xfrm>
        </p:grpSpPr>
        <p:sp>
          <p:nvSpPr>
            <p:cNvPr id="15" name="Freeform 63"/>
            <p:cNvSpPr>
              <a:spLocks/>
            </p:cNvSpPr>
            <p:nvPr/>
          </p:nvSpPr>
          <p:spPr bwMode="auto">
            <a:xfrm>
              <a:off x="2310035" y="4232034"/>
              <a:ext cx="63892" cy="65281"/>
            </a:xfrm>
            <a:custGeom>
              <a:avLst/>
              <a:gdLst>
                <a:gd name="T0" fmla="*/ 44 w 46"/>
                <a:gd name="T1" fmla="*/ 14 h 47"/>
                <a:gd name="T2" fmla="*/ 44 w 46"/>
                <a:gd name="T3" fmla="*/ 14 h 47"/>
                <a:gd name="T4" fmla="*/ 42 w 46"/>
                <a:gd name="T5" fmla="*/ 11 h 47"/>
                <a:gd name="T6" fmla="*/ 40 w 46"/>
                <a:gd name="T7" fmla="*/ 7 h 47"/>
                <a:gd name="T8" fmla="*/ 36 w 46"/>
                <a:gd name="T9" fmla="*/ 4 h 47"/>
                <a:gd name="T10" fmla="*/ 32 w 46"/>
                <a:gd name="T11" fmla="*/ 1 h 47"/>
                <a:gd name="T12" fmla="*/ 28 w 46"/>
                <a:gd name="T13" fmla="*/ 0 h 47"/>
                <a:gd name="T14" fmla="*/ 23 w 46"/>
                <a:gd name="T15" fmla="*/ 0 h 47"/>
                <a:gd name="T16" fmla="*/ 18 w 46"/>
                <a:gd name="T17" fmla="*/ 0 h 47"/>
                <a:gd name="T18" fmla="*/ 14 w 46"/>
                <a:gd name="T19" fmla="*/ 1 h 47"/>
                <a:gd name="T20" fmla="*/ 14 w 46"/>
                <a:gd name="T21" fmla="*/ 1 h 47"/>
                <a:gd name="T22" fmla="*/ 10 w 46"/>
                <a:gd name="T23" fmla="*/ 4 h 47"/>
                <a:gd name="T24" fmla="*/ 6 w 46"/>
                <a:gd name="T25" fmla="*/ 7 h 47"/>
                <a:gd name="T26" fmla="*/ 3 w 46"/>
                <a:gd name="T27" fmla="*/ 11 h 47"/>
                <a:gd name="T28" fmla="*/ 1 w 46"/>
                <a:gd name="T29" fmla="*/ 14 h 47"/>
                <a:gd name="T30" fmla="*/ 0 w 46"/>
                <a:gd name="T31" fmla="*/ 18 h 47"/>
                <a:gd name="T32" fmla="*/ 0 w 46"/>
                <a:gd name="T33" fmla="*/ 22 h 47"/>
                <a:gd name="T34" fmla="*/ 0 w 46"/>
                <a:gd name="T35" fmla="*/ 27 h 47"/>
                <a:gd name="T36" fmla="*/ 1 w 46"/>
                <a:gd name="T37" fmla="*/ 31 h 47"/>
                <a:gd name="T38" fmla="*/ 1 w 46"/>
                <a:gd name="T39" fmla="*/ 31 h 47"/>
                <a:gd name="T40" fmla="*/ 3 w 46"/>
                <a:gd name="T41" fmla="*/ 37 h 47"/>
                <a:gd name="T42" fmla="*/ 6 w 46"/>
                <a:gd name="T43" fmla="*/ 39 h 47"/>
                <a:gd name="T44" fmla="*/ 10 w 46"/>
                <a:gd name="T45" fmla="*/ 43 h 47"/>
                <a:gd name="T46" fmla="*/ 14 w 46"/>
                <a:gd name="T47" fmla="*/ 46 h 47"/>
                <a:gd name="T48" fmla="*/ 18 w 46"/>
                <a:gd name="T49" fmla="*/ 47 h 47"/>
                <a:gd name="T50" fmla="*/ 22 w 46"/>
                <a:gd name="T51" fmla="*/ 47 h 47"/>
                <a:gd name="T52" fmla="*/ 27 w 46"/>
                <a:gd name="T53" fmla="*/ 47 h 47"/>
                <a:gd name="T54" fmla="*/ 31 w 46"/>
                <a:gd name="T55" fmla="*/ 46 h 47"/>
                <a:gd name="T56" fmla="*/ 31 w 46"/>
                <a:gd name="T57" fmla="*/ 46 h 47"/>
                <a:gd name="T58" fmla="*/ 36 w 46"/>
                <a:gd name="T59" fmla="*/ 43 h 47"/>
                <a:gd name="T60" fmla="*/ 39 w 46"/>
                <a:gd name="T61" fmla="*/ 40 h 47"/>
                <a:gd name="T62" fmla="*/ 42 w 46"/>
                <a:gd name="T63" fmla="*/ 37 h 47"/>
                <a:gd name="T64" fmla="*/ 44 w 46"/>
                <a:gd name="T65" fmla="*/ 33 h 47"/>
                <a:gd name="T66" fmla="*/ 45 w 46"/>
                <a:gd name="T67" fmla="*/ 29 h 47"/>
                <a:gd name="T68" fmla="*/ 46 w 46"/>
                <a:gd name="T69" fmla="*/ 24 h 47"/>
                <a:gd name="T70" fmla="*/ 45 w 46"/>
                <a:gd name="T71" fmla="*/ 20 h 47"/>
                <a:gd name="T72" fmla="*/ 44 w 46"/>
                <a:gd name="T73" fmla="*/ 14 h 47"/>
                <a:gd name="T74" fmla="*/ 44 w 46"/>
                <a:gd name="T7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" h="47">
                  <a:moveTo>
                    <a:pt x="44" y="14"/>
                  </a:moveTo>
                  <a:lnTo>
                    <a:pt x="44" y="14"/>
                  </a:lnTo>
                  <a:lnTo>
                    <a:pt x="42" y="11"/>
                  </a:lnTo>
                  <a:lnTo>
                    <a:pt x="40" y="7"/>
                  </a:lnTo>
                  <a:lnTo>
                    <a:pt x="36" y="4"/>
                  </a:lnTo>
                  <a:lnTo>
                    <a:pt x="32" y="1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18" y="0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0" y="4"/>
                  </a:lnTo>
                  <a:lnTo>
                    <a:pt x="6" y="7"/>
                  </a:lnTo>
                  <a:lnTo>
                    <a:pt x="3" y="11"/>
                  </a:lnTo>
                  <a:lnTo>
                    <a:pt x="1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3" y="37"/>
                  </a:lnTo>
                  <a:lnTo>
                    <a:pt x="6" y="39"/>
                  </a:lnTo>
                  <a:lnTo>
                    <a:pt x="10" y="43"/>
                  </a:lnTo>
                  <a:lnTo>
                    <a:pt x="14" y="46"/>
                  </a:lnTo>
                  <a:lnTo>
                    <a:pt x="18" y="47"/>
                  </a:lnTo>
                  <a:lnTo>
                    <a:pt x="22" y="47"/>
                  </a:lnTo>
                  <a:lnTo>
                    <a:pt x="27" y="47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6" y="43"/>
                  </a:lnTo>
                  <a:lnTo>
                    <a:pt x="39" y="40"/>
                  </a:lnTo>
                  <a:lnTo>
                    <a:pt x="42" y="37"/>
                  </a:lnTo>
                  <a:lnTo>
                    <a:pt x="44" y="33"/>
                  </a:lnTo>
                  <a:lnTo>
                    <a:pt x="45" y="29"/>
                  </a:lnTo>
                  <a:lnTo>
                    <a:pt x="46" y="24"/>
                  </a:lnTo>
                  <a:lnTo>
                    <a:pt x="45" y="20"/>
                  </a:lnTo>
                  <a:lnTo>
                    <a:pt x="44" y="14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64"/>
            <p:cNvSpPr>
              <a:spLocks noEditPoints="1"/>
            </p:cNvSpPr>
            <p:nvPr/>
          </p:nvSpPr>
          <p:spPr bwMode="auto">
            <a:xfrm>
              <a:off x="2164195" y="4087583"/>
              <a:ext cx="352794" cy="352794"/>
            </a:xfrm>
            <a:custGeom>
              <a:avLst/>
              <a:gdLst>
                <a:gd name="T0" fmla="*/ 92 w 254"/>
                <a:gd name="T1" fmla="*/ 0 h 254"/>
                <a:gd name="T2" fmla="*/ 71 w 254"/>
                <a:gd name="T3" fmla="*/ 46 h 254"/>
                <a:gd name="T4" fmla="*/ 59 w 254"/>
                <a:gd name="T5" fmla="*/ 55 h 254"/>
                <a:gd name="T6" fmla="*/ 47 w 254"/>
                <a:gd name="T7" fmla="*/ 69 h 254"/>
                <a:gd name="T8" fmla="*/ 12 w 254"/>
                <a:gd name="T9" fmla="*/ 63 h 254"/>
                <a:gd name="T10" fmla="*/ 30 w 254"/>
                <a:gd name="T11" fmla="*/ 109 h 254"/>
                <a:gd name="T12" fmla="*/ 28 w 254"/>
                <a:gd name="T13" fmla="*/ 128 h 254"/>
                <a:gd name="T14" fmla="*/ 29 w 254"/>
                <a:gd name="T15" fmla="*/ 143 h 254"/>
                <a:gd name="T16" fmla="*/ 2 w 254"/>
                <a:gd name="T17" fmla="*/ 163 h 254"/>
                <a:gd name="T18" fmla="*/ 46 w 254"/>
                <a:gd name="T19" fmla="*/ 183 h 254"/>
                <a:gd name="T20" fmla="*/ 50 w 254"/>
                <a:gd name="T21" fmla="*/ 190 h 254"/>
                <a:gd name="T22" fmla="*/ 69 w 254"/>
                <a:gd name="T23" fmla="*/ 208 h 254"/>
                <a:gd name="T24" fmla="*/ 63 w 254"/>
                <a:gd name="T25" fmla="*/ 242 h 254"/>
                <a:gd name="T26" fmla="*/ 89 w 254"/>
                <a:gd name="T27" fmla="*/ 254 h 254"/>
                <a:gd name="T28" fmla="*/ 110 w 254"/>
                <a:gd name="T29" fmla="*/ 225 h 254"/>
                <a:gd name="T30" fmla="*/ 125 w 254"/>
                <a:gd name="T31" fmla="*/ 226 h 254"/>
                <a:gd name="T32" fmla="*/ 144 w 254"/>
                <a:gd name="T33" fmla="*/ 225 h 254"/>
                <a:gd name="T34" fmla="*/ 163 w 254"/>
                <a:gd name="T35" fmla="*/ 254 h 254"/>
                <a:gd name="T36" fmla="*/ 184 w 254"/>
                <a:gd name="T37" fmla="*/ 209 h 254"/>
                <a:gd name="T38" fmla="*/ 185 w 254"/>
                <a:gd name="T39" fmla="*/ 209 h 254"/>
                <a:gd name="T40" fmla="*/ 197 w 254"/>
                <a:gd name="T41" fmla="*/ 199 h 254"/>
                <a:gd name="T42" fmla="*/ 207 w 254"/>
                <a:gd name="T43" fmla="*/ 186 h 254"/>
                <a:gd name="T44" fmla="*/ 242 w 254"/>
                <a:gd name="T45" fmla="*/ 191 h 254"/>
                <a:gd name="T46" fmla="*/ 253 w 254"/>
                <a:gd name="T47" fmla="*/ 165 h 254"/>
                <a:gd name="T48" fmla="*/ 225 w 254"/>
                <a:gd name="T49" fmla="*/ 146 h 254"/>
                <a:gd name="T50" fmla="*/ 227 w 254"/>
                <a:gd name="T51" fmla="*/ 121 h 254"/>
                <a:gd name="T52" fmla="*/ 254 w 254"/>
                <a:gd name="T53" fmla="*/ 91 h 254"/>
                <a:gd name="T54" fmla="*/ 244 w 254"/>
                <a:gd name="T55" fmla="*/ 65 h 254"/>
                <a:gd name="T56" fmla="*/ 210 w 254"/>
                <a:gd name="T57" fmla="*/ 70 h 254"/>
                <a:gd name="T58" fmla="*/ 193 w 254"/>
                <a:gd name="T59" fmla="*/ 52 h 254"/>
                <a:gd name="T60" fmla="*/ 192 w 254"/>
                <a:gd name="T61" fmla="*/ 13 h 254"/>
                <a:gd name="T62" fmla="*/ 177 w 254"/>
                <a:gd name="T63" fmla="*/ 7 h 254"/>
                <a:gd name="T64" fmla="*/ 145 w 254"/>
                <a:gd name="T65" fmla="*/ 30 h 254"/>
                <a:gd name="T66" fmla="*/ 134 w 254"/>
                <a:gd name="T67" fmla="*/ 27 h 254"/>
                <a:gd name="T68" fmla="*/ 120 w 254"/>
                <a:gd name="T69" fmla="*/ 27 h 254"/>
                <a:gd name="T70" fmla="*/ 92 w 254"/>
                <a:gd name="T71" fmla="*/ 0 h 254"/>
                <a:gd name="T72" fmla="*/ 199 w 254"/>
                <a:gd name="T73" fmla="*/ 99 h 254"/>
                <a:gd name="T74" fmla="*/ 203 w 254"/>
                <a:gd name="T75" fmla="*/ 115 h 254"/>
                <a:gd name="T76" fmla="*/ 202 w 254"/>
                <a:gd name="T77" fmla="*/ 143 h 254"/>
                <a:gd name="T78" fmla="*/ 190 w 254"/>
                <a:gd name="T79" fmla="*/ 170 h 254"/>
                <a:gd name="T80" fmla="*/ 170 w 254"/>
                <a:gd name="T81" fmla="*/ 191 h 254"/>
                <a:gd name="T82" fmla="*/ 155 w 254"/>
                <a:gd name="T83" fmla="*/ 199 h 254"/>
                <a:gd name="T84" fmla="*/ 147 w 254"/>
                <a:gd name="T85" fmla="*/ 202 h 254"/>
                <a:gd name="T86" fmla="*/ 125 w 254"/>
                <a:gd name="T87" fmla="*/ 204 h 254"/>
                <a:gd name="T88" fmla="*/ 97 w 254"/>
                <a:gd name="T89" fmla="*/ 198 h 254"/>
                <a:gd name="T90" fmla="*/ 73 w 254"/>
                <a:gd name="T91" fmla="*/ 181 h 254"/>
                <a:gd name="T92" fmla="*/ 59 w 254"/>
                <a:gd name="T93" fmla="*/ 163 h 254"/>
                <a:gd name="T94" fmla="*/ 56 w 254"/>
                <a:gd name="T95" fmla="*/ 156 h 254"/>
                <a:gd name="T96" fmla="*/ 53 w 254"/>
                <a:gd name="T97" fmla="*/ 141 h 254"/>
                <a:gd name="T98" fmla="*/ 53 w 254"/>
                <a:gd name="T99" fmla="*/ 111 h 254"/>
                <a:gd name="T100" fmla="*/ 64 w 254"/>
                <a:gd name="T101" fmla="*/ 83 h 254"/>
                <a:gd name="T102" fmla="*/ 85 w 254"/>
                <a:gd name="T103" fmla="*/ 63 h 254"/>
                <a:gd name="T104" fmla="*/ 99 w 254"/>
                <a:gd name="T105" fmla="*/ 56 h 254"/>
                <a:gd name="T106" fmla="*/ 106 w 254"/>
                <a:gd name="T107" fmla="*/ 53 h 254"/>
                <a:gd name="T108" fmla="*/ 129 w 254"/>
                <a:gd name="T109" fmla="*/ 51 h 254"/>
                <a:gd name="T110" fmla="*/ 158 w 254"/>
                <a:gd name="T111" fmla="*/ 56 h 254"/>
                <a:gd name="T112" fmla="*/ 183 w 254"/>
                <a:gd name="T113" fmla="*/ 73 h 254"/>
                <a:gd name="T114" fmla="*/ 196 w 254"/>
                <a:gd name="T115" fmla="*/ 92 h 254"/>
                <a:gd name="T116" fmla="*/ 199 w 254"/>
                <a:gd name="T117" fmla="*/ 9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4" h="254">
                  <a:moveTo>
                    <a:pt x="92" y="0"/>
                  </a:moveTo>
                  <a:lnTo>
                    <a:pt x="92" y="0"/>
                  </a:lnTo>
                  <a:lnTo>
                    <a:pt x="66" y="11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59" y="55"/>
                  </a:lnTo>
                  <a:lnTo>
                    <a:pt x="53" y="61"/>
                  </a:lnTo>
                  <a:lnTo>
                    <a:pt x="47" y="69"/>
                  </a:lnTo>
                  <a:lnTo>
                    <a:pt x="12" y="63"/>
                  </a:lnTo>
                  <a:lnTo>
                    <a:pt x="12" y="63"/>
                  </a:lnTo>
                  <a:lnTo>
                    <a:pt x="0" y="89"/>
                  </a:lnTo>
                  <a:lnTo>
                    <a:pt x="30" y="109"/>
                  </a:lnTo>
                  <a:lnTo>
                    <a:pt x="30" y="109"/>
                  </a:lnTo>
                  <a:lnTo>
                    <a:pt x="28" y="128"/>
                  </a:lnTo>
                  <a:lnTo>
                    <a:pt x="28" y="134"/>
                  </a:lnTo>
                  <a:lnTo>
                    <a:pt x="29" y="143"/>
                  </a:lnTo>
                  <a:lnTo>
                    <a:pt x="2" y="163"/>
                  </a:lnTo>
                  <a:lnTo>
                    <a:pt x="2" y="163"/>
                  </a:lnTo>
                  <a:lnTo>
                    <a:pt x="11" y="189"/>
                  </a:lnTo>
                  <a:lnTo>
                    <a:pt x="46" y="183"/>
                  </a:lnTo>
                  <a:lnTo>
                    <a:pt x="46" y="183"/>
                  </a:lnTo>
                  <a:lnTo>
                    <a:pt x="50" y="190"/>
                  </a:lnTo>
                  <a:lnTo>
                    <a:pt x="55" y="196"/>
                  </a:lnTo>
                  <a:lnTo>
                    <a:pt x="69" y="208"/>
                  </a:lnTo>
                  <a:lnTo>
                    <a:pt x="63" y="242"/>
                  </a:lnTo>
                  <a:lnTo>
                    <a:pt x="63" y="242"/>
                  </a:lnTo>
                  <a:lnTo>
                    <a:pt x="77" y="248"/>
                  </a:lnTo>
                  <a:lnTo>
                    <a:pt x="89" y="254"/>
                  </a:lnTo>
                  <a:lnTo>
                    <a:pt x="110" y="226"/>
                  </a:lnTo>
                  <a:lnTo>
                    <a:pt x="110" y="225"/>
                  </a:lnTo>
                  <a:lnTo>
                    <a:pt x="110" y="225"/>
                  </a:lnTo>
                  <a:lnTo>
                    <a:pt x="125" y="226"/>
                  </a:lnTo>
                  <a:lnTo>
                    <a:pt x="134" y="226"/>
                  </a:lnTo>
                  <a:lnTo>
                    <a:pt x="144" y="225"/>
                  </a:lnTo>
                  <a:lnTo>
                    <a:pt x="163" y="254"/>
                  </a:lnTo>
                  <a:lnTo>
                    <a:pt x="163" y="254"/>
                  </a:lnTo>
                  <a:lnTo>
                    <a:pt x="189" y="243"/>
                  </a:lnTo>
                  <a:lnTo>
                    <a:pt x="184" y="209"/>
                  </a:lnTo>
                  <a:lnTo>
                    <a:pt x="185" y="209"/>
                  </a:lnTo>
                  <a:lnTo>
                    <a:pt x="185" y="209"/>
                  </a:lnTo>
                  <a:lnTo>
                    <a:pt x="190" y="206"/>
                  </a:lnTo>
                  <a:lnTo>
                    <a:pt x="197" y="199"/>
                  </a:lnTo>
                  <a:lnTo>
                    <a:pt x="202" y="193"/>
                  </a:lnTo>
                  <a:lnTo>
                    <a:pt x="207" y="186"/>
                  </a:lnTo>
                  <a:lnTo>
                    <a:pt x="242" y="191"/>
                  </a:lnTo>
                  <a:lnTo>
                    <a:pt x="242" y="191"/>
                  </a:lnTo>
                  <a:lnTo>
                    <a:pt x="249" y="177"/>
                  </a:lnTo>
                  <a:lnTo>
                    <a:pt x="253" y="165"/>
                  </a:lnTo>
                  <a:lnTo>
                    <a:pt x="225" y="146"/>
                  </a:lnTo>
                  <a:lnTo>
                    <a:pt x="225" y="146"/>
                  </a:lnTo>
                  <a:lnTo>
                    <a:pt x="227" y="130"/>
                  </a:lnTo>
                  <a:lnTo>
                    <a:pt x="227" y="121"/>
                  </a:lnTo>
                  <a:lnTo>
                    <a:pt x="225" y="112"/>
                  </a:lnTo>
                  <a:lnTo>
                    <a:pt x="254" y="91"/>
                  </a:lnTo>
                  <a:lnTo>
                    <a:pt x="254" y="91"/>
                  </a:lnTo>
                  <a:lnTo>
                    <a:pt x="244" y="65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199" y="59"/>
                  </a:lnTo>
                  <a:lnTo>
                    <a:pt x="193" y="52"/>
                  </a:lnTo>
                  <a:lnTo>
                    <a:pt x="185" y="47"/>
                  </a:lnTo>
                  <a:lnTo>
                    <a:pt x="192" y="13"/>
                  </a:lnTo>
                  <a:lnTo>
                    <a:pt x="192" y="13"/>
                  </a:lnTo>
                  <a:lnTo>
                    <a:pt x="177" y="7"/>
                  </a:lnTo>
                  <a:lnTo>
                    <a:pt x="167" y="1"/>
                  </a:lnTo>
                  <a:lnTo>
                    <a:pt x="145" y="30"/>
                  </a:lnTo>
                  <a:lnTo>
                    <a:pt x="145" y="30"/>
                  </a:lnTo>
                  <a:lnTo>
                    <a:pt x="134" y="27"/>
                  </a:lnTo>
                  <a:lnTo>
                    <a:pt x="128" y="27"/>
                  </a:lnTo>
                  <a:lnTo>
                    <a:pt x="120" y="27"/>
                  </a:lnTo>
                  <a:lnTo>
                    <a:pt x="111" y="29"/>
                  </a:lnTo>
                  <a:lnTo>
                    <a:pt x="92" y="0"/>
                  </a:lnTo>
                  <a:close/>
                  <a:moveTo>
                    <a:pt x="199" y="99"/>
                  </a:moveTo>
                  <a:lnTo>
                    <a:pt x="199" y="99"/>
                  </a:lnTo>
                  <a:lnTo>
                    <a:pt x="202" y="107"/>
                  </a:lnTo>
                  <a:lnTo>
                    <a:pt x="203" y="115"/>
                  </a:lnTo>
                  <a:lnTo>
                    <a:pt x="205" y="129"/>
                  </a:lnTo>
                  <a:lnTo>
                    <a:pt x="202" y="143"/>
                  </a:lnTo>
                  <a:lnTo>
                    <a:pt x="198" y="157"/>
                  </a:lnTo>
                  <a:lnTo>
                    <a:pt x="190" y="170"/>
                  </a:lnTo>
                  <a:lnTo>
                    <a:pt x="181" y="182"/>
                  </a:lnTo>
                  <a:lnTo>
                    <a:pt x="170" y="191"/>
                  </a:lnTo>
                  <a:lnTo>
                    <a:pt x="162" y="195"/>
                  </a:lnTo>
                  <a:lnTo>
                    <a:pt x="155" y="199"/>
                  </a:lnTo>
                  <a:lnTo>
                    <a:pt x="155" y="199"/>
                  </a:lnTo>
                  <a:lnTo>
                    <a:pt x="147" y="202"/>
                  </a:lnTo>
                  <a:lnTo>
                    <a:pt x="141" y="203"/>
                  </a:lnTo>
                  <a:lnTo>
                    <a:pt x="125" y="204"/>
                  </a:lnTo>
                  <a:lnTo>
                    <a:pt x="111" y="202"/>
                  </a:lnTo>
                  <a:lnTo>
                    <a:pt x="97" y="198"/>
                  </a:lnTo>
                  <a:lnTo>
                    <a:pt x="84" y="190"/>
                  </a:lnTo>
                  <a:lnTo>
                    <a:pt x="73" y="181"/>
                  </a:lnTo>
                  <a:lnTo>
                    <a:pt x="63" y="169"/>
                  </a:lnTo>
                  <a:lnTo>
                    <a:pt x="59" y="163"/>
                  </a:lnTo>
                  <a:lnTo>
                    <a:pt x="56" y="156"/>
                  </a:lnTo>
                  <a:lnTo>
                    <a:pt x="56" y="156"/>
                  </a:lnTo>
                  <a:lnTo>
                    <a:pt x="54" y="148"/>
                  </a:lnTo>
                  <a:lnTo>
                    <a:pt x="53" y="141"/>
                  </a:lnTo>
                  <a:lnTo>
                    <a:pt x="51" y="125"/>
                  </a:lnTo>
                  <a:lnTo>
                    <a:pt x="53" y="111"/>
                  </a:lnTo>
                  <a:lnTo>
                    <a:pt x="56" y="96"/>
                  </a:lnTo>
                  <a:lnTo>
                    <a:pt x="64" y="83"/>
                  </a:lnTo>
                  <a:lnTo>
                    <a:pt x="73" y="72"/>
                  </a:lnTo>
                  <a:lnTo>
                    <a:pt x="85" y="63"/>
                  </a:lnTo>
                  <a:lnTo>
                    <a:pt x="92" y="59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06" y="53"/>
                  </a:lnTo>
                  <a:lnTo>
                    <a:pt x="114" y="51"/>
                  </a:lnTo>
                  <a:lnTo>
                    <a:pt x="129" y="51"/>
                  </a:lnTo>
                  <a:lnTo>
                    <a:pt x="144" y="52"/>
                  </a:lnTo>
                  <a:lnTo>
                    <a:pt x="158" y="56"/>
                  </a:lnTo>
                  <a:lnTo>
                    <a:pt x="171" y="64"/>
                  </a:lnTo>
                  <a:lnTo>
                    <a:pt x="183" y="73"/>
                  </a:lnTo>
                  <a:lnTo>
                    <a:pt x="192" y="86"/>
                  </a:lnTo>
                  <a:lnTo>
                    <a:pt x="196" y="92"/>
                  </a:lnTo>
                  <a:lnTo>
                    <a:pt x="199" y="99"/>
                  </a:lnTo>
                  <a:lnTo>
                    <a:pt x="19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65"/>
            <p:cNvSpPr>
              <a:spLocks noEditPoints="1"/>
            </p:cNvSpPr>
            <p:nvPr/>
          </p:nvSpPr>
          <p:spPr bwMode="auto">
            <a:xfrm>
              <a:off x="1790567" y="4244534"/>
              <a:ext cx="408352" cy="409741"/>
            </a:xfrm>
            <a:custGeom>
              <a:avLst/>
              <a:gdLst>
                <a:gd name="T0" fmla="*/ 263 w 294"/>
                <a:gd name="T1" fmla="*/ 242 h 295"/>
                <a:gd name="T2" fmla="*/ 264 w 294"/>
                <a:gd name="T3" fmla="*/ 228 h 295"/>
                <a:gd name="T4" fmla="*/ 264 w 294"/>
                <a:gd name="T5" fmla="*/ 193 h 295"/>
                <a:gd name="T6" fmla="*/ 292 w 294"/>
                <a:gd name="T7" fmla="*/ 189 h 295"/>
                <a:gd name="T8" fmla="*/ 294 w 294"/>
                <a:gd name="T9" fmla="*/ 174 h 295"/>
                <a:gd name="T10" fmla="*/ 286 w 294"/>
                <a:gd name="T11" fmla="*/ 165 h 295"/>
                <a:gd name="T12" fmla="*/ 276 w 294"/>
                <a:gd name="T13" fmla="*/ 132 h 295"/>
                <a:gd name="T14" fmla="*/ 290 w 294"/>
                <a:gd name="T15" fmla="*/ 124 h 295"/>
                <a:gd name="T16" fmla="*/ 286 w 294"/>
                <a:gd name="T17" fmla="*/ 102 h 295"/>
                <a:gd name="T18" fmla="*/ 250 w 294"/>
                <a:gd name="T19" fmla="*/ 77 h 295"/>
                <a:gd name="T20" fmla="*/ 262 w 294"/>
                <a:gd name="T21" fmla="*/ 59 h 295"/>
                <a:gd name="T22" fmla="*/ 253 w 294"/>
                <a:gd name="T23" fmla="*/ 44 h 295"/>
                <a:gd name="T24" fmla="*/ 241 w 294"/>
                <a:gd name="T25" fmla="*/ 42 h 295"/>
                <a:gd name="T26" fmla="*/ 206 w 294"/>
                <a:gd name="T27" fmla="*/ 37 h 295"/>
                <a:gd name="T28" fmla="*/ 206 w 294"/>
                <a:gd name="T29" fmla="*/ 12 h 295"/>
                <a:gd name="T30" fmla="*/ 188 w 294"/>
                <a:gd name="T31" fmla="*/ 7 h 295"/>
                <a:gd name="T32" fmla="*/ 177 w 294"/>
                <a:gd name="T33" fmla="*/ 26 h 295"/>
                <a:gd name="T34" fmla="*/ 143 w 294"/>
                <a:gd name="T35" fmla="*/ 11 h 295"/>
                <a:gd name="T36" fmla="*/ 136 w 294"/>
                <a:gd name="T37" fmla="*/ 2 h 295"/>
                <a:gd name="T38" fmla="*/ 123 w 294"/>
                <a:gd name="T39" fmla="*/ 0 h 295"/>
                <a:gd name="T40" fmla="*/ 116 w 294"/>
                <a:gd name="T41" fmla="*/ 12 h 295"/>
                <a:gd name="T42" fmla="*/ 84 w 294"/>
                <a:gd name="T43" fmla="*/ 34 h 295"/>
                <a:gd name="T44" fmla="*/ 72 w 294"/>
                <a:gd name="T45" fmla="*/ 24 h 295"/>
                <a:gd name="T46" fmla="*/ 56 w 294"/>
                <a:gd name="T47" fmla="*/ 30 h 295"/>
                <a:gd name="T48" fmla="*/ 54 w 294"/>
                <a:gd name="T49" fmla="*/ 43 h 295"/>
                <a:gd name="T50" fmla="*/ 28 w 294"/>
                <a:gd name="T51" fmla="*/ 72 h 295"/>
                <a:gd name="T52" fmla="*/ 19 w 294"/>
                <a:gd name="T53" fmla="*/ 77 h 295"/>
                <a:gd name="T54" fmla="*/ 12 w 294"/>
                <a:gd name="T55" fmla="*/ 91 h 295"/>
                <a:gd name="T56" fmla="*/ 24 w 294"/>
                <a:gd name="T57" fmla="*/ 133 h 295"/>
                <a:gd name="T58" fmla="*/ 2 w 294"/>
                <a:gd name="T59" fmla="*/ 139 h 295"/>
                <a:gd name="T60" fmla="*/ 2 w 294"/>
                <a:gd name="T61" fmla="*/ 155 h 295"/>
                <a:gd name="T62" fmla="*/ 24 w 294"/>
                <a:gd name="T63" fmla="*/ 168 h 295"/>
                <a:gd name="T64" fmla="*/ 20 w 294"/>
                <a:gd name="T65" fmla="*/ 200 h 295"/>
                <a:gd name="T66" fmla="*/ 13 w 294"/>
                <a:gd name="T67" fmla="*/ 208 h 295"/>
                <a:gd name="T68" fmla="*/ 21 w 294"/>
                <a:gd name="T69" fmla="*/ 225 h 295"/>
                <a:gd name="T70" fmla="*/ 47 w 294"/>
                <a:gd name="T71" fmla="*/ 223 h 295"/>
                <a:gd name="T72" fmla="*/ 59 w 294"/>
                <a:gd name="T73" fmla="*/ 259 h 295"/>
                <a:gd name="T74" fmla="*/ 67 w 294"/>
                <a:gd name="T75" fmla="*/ 272 h 295"/>
                <a:gd name="T76" fmla="*/ 77 w 294"/>
                <a:gd name="T77" fmla="*/ 275 h 295"/>
                <a:gd name="T78" fmla="*/ 117 w 294"/>
                <a:gd name="T79" fmla="*/ 271 h 295"/>
                <a:gd name="T80" fmla="*/ 120 w 294"/>
                <a:gd name="T81" fmla="*/ 288 h 295"/>
                <a:gd name="T82" fmla="*/ 126 w 294"/>
                <a:gd name="T83" fmla="*/ 295 h 295"/>
                <a:gd name="T84" fmla="*/ 142 w 294"/>
                <a:gd name="T85" fmla="*/ 295 h 295"/>
                <a:gd name="T86" fmla="*/ 149 w 294"/>
                <a:gd name="T87" fmla="*/ 273 h 295"/>
                <a:gd name="T88" fmla="*/ 189 w 294"/>
                <a:gd name="T89" fmla="*/ 285 h 295"/>
                <a:gd name="T90" fmla="*/ 197 w 294"/>
                <a:gd name="T91" fmla="*/ 290 h 295"/>
                <a:gd name="T92" fmla="*/ 207 w 294"/>
                <a:gd name="T93" fmla="*/ 284 h 295"/>
                <a:gd name="T94" fmla="*/ 208 w 294"/>
                <a:gd name="T95" fmla="*/ 260 h 295"/>
                <a:gd name="T96" fmla="*/ 246 w 294"/>
                <a:gd name="T97" fmla="*/ 249 h 295"/>
                <a:gd name="T98" fmla="*/ 255 w 294"/>
                <a:gd name="T99" fmla="*/ 249 h 295"/>
                <a:gd name="T100" fmla="*/ 125 w 294"/>
                <a:gd name="T101" fmla="*/ 176 h 295"/>
                <a:gd name="T102" fmla="*/ 112 w 294"/>
                <a:gd name="T103" fmla="*/ 154 h 295"/>
                <a:gd name="T104" fmla="*/ 115 w 294"/>
                <a:gd name="T105" fmla="*/ 133 h 295"/>
                <a:gd name="T106" fmla="*/ 136 w 294"/>
                <a:gd name="T107" fmla="*/ 116 h 295"/>
                <a:gd name="T108" fmla="*/ 155 w 294"/>
                <a:gd name="T109" fmla="*/ 113 h 295"/>
                <a:gd name="T110" fmla="*/ 177 w 294"/>
                <a:gd name="T111" fmla="*/ 130 h 295"/>
                <a:gd name="T112" fmla="*/ 181 w 294"/>
                <a:gd name="T113" fmla="*/ 156 h 295"/>
                <a:gd name="T114" fmla="*/ 171 w 294"/>
                <a:gd name="T115" fmla="*/ 174 h 295"/>
                <a:gd name="T116" fmla="*/ 146 w 294"/>
                <a:gd name="T117" fmla="*/ 18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4" h="295">
                  <a:moveTo>
                    <a:pt x="255" y="249"/>
                  </a:moveTo>
                  <a:lnTo>
                    <a:pt x="255" y="249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6" y="239"/>
                  </a:lnTo>
                  <a:lnTo>
                    <a:pt x="266" y="237"/>
                  </a:lnTo>
                  <a:lnTo>
                    <a:pt x="266" y="232"/>
                  </a:lnTo>
                  <a:lnTo>
                    <a:pt x="264" y="228"/>
                  </a:lnTo>
                  <a:lnTo>
                    <a:pt x="263" y="226"/>
                  </a:lnTo>
                  <a:lnTo>
                    <a:pt x="254" y="217"/>
                  </a:lnTo>
                  <a:lnTo>
                    <a:pt x="264" y="193"/>
                  </a:lnTo>
                  <a:lnTo>
                    <a:pt x="264" y="193"/>
                  </a:lnTo>
                  <a:lnTo>
                    <a:pt x="284" y="193"/>
                  </a:lnTo>
                  <a:lnTo>
                    <a:pt x="284" y="193"/>
                  </a:lnTo>
                  <a:lnTo>
                    <a:pt x="289" y="191"/>
                  </a:lnTo>
                  <a:lnTo>
                    <a:pt x="292" y="189"/>
                  </a:lnTo>
                  <a:lnTo>
                    <a:pt x="293" y="184"/>
                  </a:lnTo>
                  <a:lnTo>
                    <a:pt x="294" y="178"/>
                  </a:lnTo>
                  <a:lnTo>
                    <a:pt x="294" y="178"/>
                  </a:lnTo>
                  <a:lnTo>
                    <a:pt x="294" y="174"/>
                  </a:lnTo>
                  <a:lnTo>
                    <a:pt x="293" y="172"/>
                  </a:lnTo>
                  <a:lnTo>
                    <a:pt x="290" y="168"/>
                  </a:lnTo>
                  <a:lnTo>
                    <a:pt x="288" y="167"/>
                  </a:lnTo>
                  <a:lnTo>
                    <a:pt x="286" y="165"/>
                  </a:lnTo>
                  <a:lnTo>
                    <a:pt x="272" y="160"/>
                  </a:lnTo>
                  <a:lnTo>
                    <a:pt x="271" y="134"/>
                  </a:lnTo>
                  <a:lnTo>
                    <a:pt x="271" y="134"/>
                  </a:lnTo>
                  <a:lnTo>
                    <a:pt x="276" y="132"/>
                  </a:lnTo>
                  <a:lnTo>
                    <a:pt x="288" y="126"/>
                  </a:lnTo>
                  <a:lnTo>
                    <a:pt x="288" y="126"/>
                  </a:lnTo>
                  <a:lnTo>
                    <a:pt x="289" y="125"/>
                  </a:lnTo>
                  <a:lnTo>
                    <a:pt x="290" y="124"/>
                  </a:lnTo>
                  <a:lnTo>
                    <a:pt x="292" y="120"/>
                  </a:lnTo>
                  <a:lnTo>
                    <a:pt x="288" y="107"/>
                  </a:lnTo>
                  <a:lnTo>
                    <a:pt x="288" y="107"/>
                  </a:lnTo>
                  <a:lnTo>
                    <a:pt x="286" y="102"/>
                  </a:lnTo>
                  <a:lnTo>
                    <a:pt x="284" y="100"/>
                  </a:lnTo>
                  <a:lnTo>
                    <a:pt x="281" y="99"/>
                  </a:lnTo>
                  <a:lnTo>
                    <a:pt x="263" y="102"/>
                  </a:lnTo>
                  <a:lnTo>
                    <a:pt x="250" y="77"/>
                  </a:lnTo>
                  <a:lnTo>
                    <a:pt x="250" y="77"/>
                  </a:lnTo>
                  <a:lnTo>
                    <a:pt x="260" y="63"/>
                  </a:lnTo>
                  <a:lnTo>
                    <a:pt x="260" y="63"/>
                  </a:lnTo>
                  <a:lnTo>
                    <a:pt x="262" y="59"/>
                  </a:lnTo>
                  <a:lnTo>
                    <a:pt x="262" y="55"/>
                  </a:lnTo>
                  <a:lnTo>
                    <a:pt x="259" y="52"/>
                  </a:lnTo>
                  <a:lnTo>
                    <a:pt x="259" y="52"/>
                  </a:lnTo>
                  <a:lnTo>
                    <a:pt x="253" y="44"/>
                  </a:lnTo>
                  <a:lnTo>
                    <a:pt x="253" y="44"/>
                  </a:lnTo>
                  <a:lnTo>
                    <a:pt x="247" y="41"/>
                  </a:lnTo>
                  <a:lnTo>
                    <a:pt x="243" y="41"/>
                  </a:lnTo>
                  <a:lnTo>
                    <a:pt x="241" y="42"/>
                  </a:lnTo>
                  <a:lnTo>
                    <a:pt x="241" y="42"/>
                  </a:lnTo>
                  <a:lnTo>
                    <a:pt x="228" y="54"/>
                  </a:lnTo>
                  <a:lnTo>
                    <a:pt x="206" y="37"/>
                  </a:lnTo>
                  <a:lnTo>
                    <a:pt x="206" y="37"/>
                  </a:lnTo>
                  <a:lnTo>
                    <a:pt x="208" y="20"/>
                  </a:lnTo>
                  <a:lnTo>
                    <a:pt x="208" y="20"/>
                  </a:lnTo>
                  <a:lnTo>
                    <a:pt x="208" y="16"/>
                  </a:lnTo>
                  <a:lnTo>
                    <a:pt x="206" y="12"/>
                  </a:lnTo>
                  <a:lnTo>
                    <a:pt x="202" y="9"/>
                  </a:lnTo>
                  <a:lnTo>
                    <a:pt x="194" y="8"/>
                  </a:lnTo>
                  <a:lnTo>
                    <a:pt x="194" y="8"/>
                  </a:lnTo>
                  <a:lnTo>
                    <a:pt x="188" y="7"/>
                  </a:lnTo>
                  <a:lnTo>
                    <a:pt x="184" y="8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77" y="26"/>
                  </a:lnTo>
                  <a:lnTo>
                    <a:pt x="145" y="22"/>
                  </a:lnTo>
                  <a:lnTo>
                    <a:pt x="145" y="22"/>
                  </a:lnTo>
                  <a:lnTo>
                    <a:pt x="145" y="17"/>
                  </a:lnTo>
                  <a:lnTo>
                    <a:pt x="143" y="11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39" y="3"/>
                  </a:lnTo>
                  <a:lnTo>
                    <a:pt x="136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17" y="4"/>
                  </a:lnTo>
                  <a:lnTo>
                    <a:pt x="116" y="8"/>
                  </a:lnTo>
                  <a:lnTo>
                    <a:pt x="115" y="11"/>
                  </a:lnTo>
                  <a:lnTo>
                    <a:pt x="116" y="12"/>
                  </a:lnTo>
                  <a:lnTo>
                    <a:pt x="115" y="28"/>
                  </a:lnTo>
                  <a:lnTo>
                    <a:pt x="87" y="39"/>
                  </a:lnTo>
                  <a:lnTo>
                    <a:pt x="87" y="39"/>
                  </a:lnTo>
                  <a:lnTo>
                    <a:pt x="84" y="34"/>
                  </a:lnTo>
                  <a:lnTo>
                    <a:pt x="76" y="26"/>
                  </a:lnTo>
                  <a:lnTo>
                    <a:pt x="76" y="26"/>
                  </a:lnTo>
                  <a:lnTo>
                    <a:pt x="73" y="24"/>
                  </a:lnTo>
                  <a:lnTo>
                    <a:pt x="72" y="24"/>
                  </a:lnTo>
                  <a:lnTo>
                    <a:pt x="67" y="24"/>
                  </a:lnTo>
                  <a:lnTo>
                    <a:pt x="61" y="28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4" y="33"/>
                  </a:lnTo>
                  <a:lnTo>
                    <a:pt x="54" y="34"/>
                  </a:lnTo>
                  <a:lnTo>
                    <a:pt x="52" y="38"/>
                  </a:lnTo>
                  <a:lnTo>
                    <a:pt x="54" y="43"/>
                  </a:lnTo>
                  <a:lnTo>
                    <a:pt x="63" y="57"/>
                  </a:lnTo>
                  <a:lnTo>
                    <a:pt x="43" y="77"/>
                  </a:lnTo>
                  <a:lnTo>
                    <a:pt x="43" y="77"/>
                  </a:lnTo>
                  <a:lnTo>
                    <a:pt x="28" y="72"/>
                  </a:lnTo>
                  <a:lnTo>
                    <a:pt x="28" y="72"/>
                  </a:lnTo>
                  <a:lnTo>
                    <a:pt x="24" y="72"/>
                  </a:lnTo>
                  <a:lnTo>
                    <a:pt x="20" y="73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3" y="86"/>
                  </a:lnTo>
                  <a:lnTo>
                    <a:pt x="13" y="86"/>
                  </a:lnTo>
                  <a:lnTo>
                    <a:pt x="12" y="91"/>
                  </a:lnTo>
                  <a:lnTo>
                    <a:pt x="13" y="95"/>
                  </a:lnTo>
                  <a:lnTo>
                    <a:pt x="15" y="99"/>
                  </a:lnTo>
                  <a:lnTo>
                    <a:pt x="28" y="107"/>
                  </a:lnTo>
                  <a:lnTo>
                    <a:pt x="24" y="133"/>
                  </a:lnTo>
                  <a:lnTo>
                    <a:pt x="24" y="133"/>
                  </a:lnTo>
                  <a:lnTo>
                    <a:pt x="4" y="138"/>
                  </a:lnTo>
                  <a:lnTo>
                    <a:pt x="4" y="138"/>
                  </a:lnTo>
                  <a:lnTo>
                    <a:pt x="2" y="139"/>
                  </a:lnTo>
                  <a:lnTo>
                    <a:pt x="0" y="143"/>
                  </a:lnTo>
                  <a:lnTo>
                    <a:pt x="0" y="148"/>
                  </a:lnTo>
                  <a:lnTo>
                    <a:pt x="2" y="155"/>
                  </a:lnTo>
                  <a:lnTo>
                    <a:pt x="2" y="155"/>
                  </a:lnTo>
                  <a:lnTo>
                    <a:pt x="3" y="161"/>
                  </a:lnTo>
                  <a:lnTo>
                    <a:pt x="4" y="164"/>
                  </a:lnTo>
                  <a:lnTo>
                    <a:pt x="7" y="165"/>
                  </a:lnTo>
                  <a:lnTo>
                    <a:pt x="24" y="168"/>
                  </a:lnTo>
                  <a:lnTo>
                    <a:pt x="30" y="195"/>
                  </a:lnTo>
                  <a:lnTo>
                    <a:pt x="30" y="195"/>
                  </a:lnTo>
                  <a:lnTo>
                    <a:pt x="25" y="198"/>
                  </a:lnTo>
                  <a:lnTo>
                    <a:pt x="20" y="200"/>
                  </a:lnTo>
                  <a:lnTo>
                    <a:pt x="16" y="204"/>
                  </a:lnTo>
                  <a:lnTo>
                    <a:pt x="16" y="204"/>
                  </a:lnTo>
                  <a:lnTo>
                    <a:pt x="15" y="206"/>
                  </a:lnTo>
                  <a:lnTo>
                    <a:pt x="13" y="208"/>
                  </a:lnTo>
                  <a:lnTo>
                    <a:pt x="16" y="216"/>
                  </a:lnTo>
                  <a:lnTo>
                    <a:pt x="16" y="216"/>
                  </a:lnTo>
                  <a:lnTo>
                    <a:pt x="19" y="221"/>
                  </a:lnTo>
                  <a:lnTo>
                    <a:pt x="21" y="225"/>
                  </a:lnTo>
                  <a:lnTo>
                    <a:pt x="25" y="228"/>
                  </a:lnTo>
                  <a:lnTo>
                    <a:pt x="32" y="226"/>
                  </a:lnTo>
                  <a:lnTo>
                    <a:pt x="32" y="226"/>
                  </a:lnTo>
                  <a:lnTo>
                    <a:pt x="47" y="223"/>
                  </a:lnTo>
                  <a:lnTo>
                    <a:pt x="67" y="242"/>
                  </a:lnTo>
                  <a:lnTo>
                    <a:pt x="67" y="242"/>
                  </a:lnTo>
                  <a:lnTo>
                    <a:pt x="59" y="259"/>
                  </a:lnTo>
                  <a:lnTo>
                    <a:pt x="59" y="259"/>
                  </a:lnTo>
                  <a:lnTo>
                    <a:pt x="58" y="263"/>
                  </a:lnTo>
                  <a:lnTo>
                    <a:pt x="59" y="265"/>
                  </a:lnTo>
                  <a:lnTo>
                    <a:pt x="61" y="269"/>
                  </a:lnTo>
                  <a:lnTo>
                    <a:pt x="67" y="272"/>
                  </a:lnTo>
                  <a:lnTo>
                    <a:pt x="67" y="272"/>
                  </a:lnTo>
                  <a:lnTo>
                    <a:pt x="71" y="275"/>
                  </a:lnTo>
                  <a:lnTo>
                    <a:pt x="74" y="276"/>
                  </a:lnTo>
                  <a:lnTo>
                    <a:pt x="77" y="275"/>
                  </a:lnTo>
                  <a:lnTo>
                    <a:pt x="81" y="272"/>
                  </a:lnTo>
                  <a:lnTo>
                    <a:pt x="81" y="272"/>
                  </a:lnTo>
                  <a:lnTo>
                    <a:pt x="93" y="260"/>
                  </a:lnTo>
                  <a:lnTo>
                    <a:pt x="117" y="271"/>
                  </a:lnTo>
                  <a:lnTo>
                    <a:pt x="117" y="271"/>
                  </a:lnTo>
                  <a:lnTo>
                    <a:pt x="117" y="276"/>
                  </a:lnTo>
                  <a:lnTo>
                    <a:pt x="119" y="282"/>
                  </a:lnTo>
                  <a:lnTo>
                    <a:pt x="120" y="288"/>
                  </a:lnTo>
                  <a:lnTo>
                    <a:pt x="120" y="288"/>
                  </a:lnTo>
                  <a:lnTo>
                    <a:pt x="120" y="291"/>
                  </a:lnTo>
                  <a:lnTo>
                    <a:pt x="123" y="293"/>
                  </a:lnTo>
                  <a:lnTo>
                    <a:pt x="126" y="295"/>
                  </a:lnTo>
                  <a:lnTo>
                    <a:pt x="126" y="295"/>
                  </a:lnTo>
                  <a:lnTo>
                    <a:pt x="137" y="295"/>
                  </a:lnTo>
                  <a:lnTo>
                    <a:pt x="137" y="295"/>
                  </a:lnTo>
                  <a:lnTo>
                    <a:pt x="142" y="295"/>
                  </a:lnTo>
                  <a:lnTo>
                    <a:pt x="145" y="293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9" y="273"/>
                  </a:lnTo>
                  <a:lnTo>
                    <a:pt x="178" y="269"/>
                  </a:lnTo>
                  <a:lnTo>
                    <a:pt x="178" y="269"/>
                  </a:lnTo>
                  <a:lnTo>
                    <a:pt x="182" y="275"/>
                  </a:lnTo>
                  <a:lnTo>
                    <a:pt x="189" y="285"/>
                  </a:lnTo>
                  <a:lnTo>
                    <a:pt x="189" y="285"/>
                  </a:lnTo>
                  <a:lnTo>
                    <a:pt x="193" y="289"/>
                  </a:lnTo>
                  <a:lnTo>
                    <a:pt x="195" y="290"/>
                  </a:lnTo>
                  <a:lnTo>
                    <a:pt x="197" y="290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7" y="284"/>
                  </a:lnTo>
                  <a:lnTo>
                    <a:pt x="207" y="284"/>
                  </a:lnTo>
                  <a:lnTo>
                    <a:pt x="210" y="281"/>
                  </a:lnTo>
                  <a:lnTo>
                    <a:pt x="211" y="277"/>
                  </a:lnTo>
                  <a:lnTo>
                    <a:pt x="211" y="272"/>
                  </a:lnTo>
                  <a:lnTo>
                    <a:pt x="208" y="260"/>
                  </a:lnTo>
                  <a:lnTo>
                    <a:pt x="230" y="243"/>
                  </a:lnTo>
                  <a:lnTo>
                    <a:pt x="230" y="243"/>
                  </a:lnTo>
                  <a:lnTo>
                    <a:pt x="246" y="249"/>
                  </a:lnTo>
                  <a:lnTo>
                    <a:pt x="246" y="249"/>
                  </a:lnTo>
                  <a:lnTo>
                    <a:pt x="251" y="250"/>
                  </a:lnTo>
                  <a:lnTo>
                    <a:pt x="254" y="250"/>
                  </a:lnTo>
                  <a:lnTo>
                    <a:pt x="255" y="249"/>
                  </a:lnTo>
                  <a:lnTo>
                    <a:pt x="255" y="249"/>
                  </a:lnTo>
                  <a:close/>
                  <a:moveTo>
                    <a:pt x="139" y="182"/>
                  </a:moveTo>
                  <a:lnTo>
                    <a:pt x="139" y="182"/>
                  </a:lnTo>
                  <a:lnTo>
                    <a:pt x="132" y="180"/>
                  </a:lnTo>
                  <a:lnTo>
                    <a:pt x="125" y="176"/>
                  </a:lnTo>
                  <a:lnTo>
                    <a:pt x="120" y="172"/>
                  </a:lnTo>
                  <a:lnTo>
                    <a:pt x="116" y="167"/>
                  </a:lnTo>
                  <a:lnTo>
                    <a:pt x="113" y="160"/>
                  </a:lnTo>
                  <a:lnTo>
                    <a:pt x="112" y="154"/>
                  </a:lnTo>
                  <a:lnTo>
                    <a:pt x="111" y="147"/>
                  </a:lnTo>
                  <a:lnTo>
                    <a:pt x="112" y="141"/>
                  </a:lnTo>
                  <a:lnTo>
                    <a:pt x="112" y="141"/>
                  </a:lnTo>
                  <a:lnTo>
                    <a:pt x="115" y="133"/>
                  </a:lnTo>
                  <a:lnTo>
                    <a:pt x="119" y="128"/>
                  </a:lnTo>
                  <a:lnTo>
                    <a:pt x="124" y="122"/>
                  </a:lnTo>
                  <a:lnTo>
                    <a:pt x="129" y="119"/>
                  </a:lnTo>
                  <a:lnTo>
                    <a:pt x="136" y="116"/>
                  </a:lnTo>
                  <a:lnTo>
                    <a:pt x="142" y="115"/>
                  </a:lnTo>
                  <a:lnTo>
                    <a:pt x="149" y="113"/>
                  </a:lnTo>
                  <a:lnTo>
                    <a:pt x="155" y="113"/>
                  </a:lnTo>
                  <a:lnTo>
                    <a:pt x="155" y="113"/>
                  </a:lnTo>
                  <a:lnTo>
                    <a:pt x="162" y="116"/>
                  </a:lnTo>
                  <a:lnTo>
                    <a:pt x="168" y="120"/>
                  </a:lnTo>
                  <a:lnTo>
                    <a:pt x="173" y="125"/>
                  </a:lnTo>
                  <a:lnTo>
                    <a:pt x="177" y="130"/>
                  </a:lnTo>
                  <a:lnTo>
                    <a:pt x="181" y="135"/>
                  </a:lnTo>
                  <a:lnTo>
                    <a:pt x="182" y="142"/>
                  </a:lnTo>
                  <a:lnTo>
                    <a:pt x="182" y="148"/>
                  </a:lnTo>
                  <a:lnTo>
                    <a:pt x="181" y="156"/>
                  </a:lnTo>
                  <a:lnTo>
                    <a:pt x="181" y="156"/>
                  </a:lnTo>
                  <a:lnTo>
                    <a:pt x="178" y="163"/>
                  </a:lnTo>
                  <a:lnTo>
                    <a:pt x="175" y="169"/>
                  </a:lnTo>
                  <a:lnTo>
                    <a:pt x="171" y="174"/>
                  </a:lnTo>
                  <a:lnTo>
                    <a:pt x="165" y="178"/>
                  </a:lnTo>
                  <a:lnTo>
                    <a:pt x="159" y="182"/>
                  </a:lnTo>
                  <a:lnTo>
                    <a:pt x="152" y="184"/>
                  </a:lnTo>
                  <a:lnTo>
                    <a:pt x="146" y="184"/>
                  </a:lnTo>
                  <a:lnTo>
                    <a:pt x="139" y="182"/>
                  </a:lnTo>
                  <a:lnTo>
                    <a:pt x="139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66"/>
            <p:cNvSpPr>
              <a:spLocks noEditPoints="1"/>
            </p:cNvSpPr>
            <p:nvPr/>
          </p:nvSpPr>
          <p:spPr bwMode="auto">
            <a:xfrm>
              <a:off x="2143361" y="4422320"/>
              <a:ext cx="444465" cy="448632"/>
            </a:xfrm>
            <a:custGeom>
              <a:avLst/>
              <a:gdLst>
                <a:gd name="T0" fmla="*/ 281 w 320"/>
                <a:gd name="T1" fmla="*/ 274 h 323"/>
                <a:gd name="T2" fmla="*/ 283 w 320"/>
                <a:gd name="T3" fmla="*/ 260 h 323"/>
                <a:gd name="T4" fmla="*/ 285 w 320"/>
                <a:gd name="T5" fmla="*/ 221 h 323"/>
                <a:gd name="T6" fmla="*/ 312 w 320"/>
                <a:gd name="T7" fmla="*/ 221 h 323"/>
                <a:gd name="T8" fmla="*/ 319 w 320"/>
                <a:gd name="T9" fmla="*/ 206 h 323"/>
                <a:gd name="T10" fmla="*/ 313 w 320"/>
                <a:gd name="T11" fmla="*/ 193 h 323"/>
                <a:gd name="T12" fmla="*/ 296 w 320"/>
                <a:gd name="T13" fmla="*/ 156 h 323"/>
                <a:gd name="T14" fmla="*/ 319 w 320"/>
                <a:gd name="T15" fmla="*/ 149 h 323"/>
                <a:gd name="T16" fmla="*/ 317 w 320"/>
                <a:gd name="T17" fmla="*/ 128 h 323"/>
                <a:gd name="T18" fmla="*/ 311 w 320"/>
                <a:gd name="T19" fmla="*/ 119 h 323"/>
                <a:gd name="T20" fmla="*/ 278 w 320"/>
                <a:gd name="T21" fmla="*/ 92 h 323"/>
                <a:gd name="T22" fmla="*/ 292 w 320"/>
                <a:gd name="T23" fmla="*/ 70 h 323"/>
                <a:gd name="T24" fmla="*/ 283 w 320"/>
                <a:gd name="T25" fmla="*/ 57 h 323"/>
                <a:gd name="T26" fmla="*/ 272 w 320"/>
                <a:gd name="T27" fmla="*/ 53 h 323"/>
                <a:gd name="T28" fmla="*/ 233 w 320"/>
                <a:gd name="T29" fmla="*/ 45 h 323"/>
                <a:gd name="T30" fmla="*/ 235 w 320"/>
                <a:gd name="T31" fmla="*/ 19 h 323"/>
                <a:gd name="T32" fmla="*/ 216 w 320"/>
                <a:gd name="T33" fmla="*/ 11 h 323"/>
                <a:gd name="T34" fmla="*/ 201 w 320"/>
                <a:gd name="T35" fmla="*/ 31 h 323"/>
                <a:gd name="T36" fmla="*/ 166 w 320"/>
                <a:gd name="T37" fmla="*/ 13 h 323"/>
                <a:gd name="T38" fmla="*/ 159 w 320"/>
                <a:gd name="T39" fmla="*/ 1 h 323"/>
                <a:gd name="T40" fmla="*/ 144 w 320"/>
                <a:gd name="T41" fmla="*/ 0 h 323"/>
                <a:gd name="T42" fmla="*/ 135 w 320"/>
                <a:gd name="T43" fmla="*/ 10 h 323"/>
                <a:gd name="T44" fmla="*/ 103 w 320"/>
                <a:gd name="T45" fmla="*/ 39 h 323"/>
                <a:gd name="T46" fmla="*/ 88 w 320"/>
                <a:gd name="T47" fmla="*/ 22 h 323"/>
                <a:gd name="T48" fmla="*/ 75 w 320"/>
                <a:gd name="T49" fmla="*/ 24 h 323"/>
                <a:gd name="T50" fmla="*/ 65 w 320"/>
                <a:gd name="T51" fmla="*/ 31 h 323"/>
                <a:gd name="T52" fmla="*/ 51 w 320"/>
                <a:gd name="T53" fmla="*/ 78 h 323"/>
                <a:gd name="T54" fmla="*/ 32 w 320"/>
                <a:gd name="T55" fmla="*/ 70 h 323"/>
                <a:gd name="T56" fmla="*/ 25 w 320"/>
                <a:gd name="T57" fmla="*/ 75 h 323"/>
                <a:gd name="T58" fmla="*/ 17 w 320"/>
                <a:gd name="T59" fmla="*/ 96 h 323"/>
                <a:gd name="T60" fmla="*/ 27 w 320"/>
                <a:gd name="T61" fmla="*/ 137 h 323"/>
                <a:gd name="T62" fmla="*/ 0 w 320"/>
                <a:gd name="T63" fmla="*/ 147 h 323"/>
                <a:gd name="T64" fmla="*/ 1 w 320"/>
                <a:gd name="T65" fmla="*/ 166 h 323"/>
                <a:gd name="T66" fmla="*/ 23 w 320"/>
                <a:gd name="T67" fmla="*/ 175 h 323"/>
                <a:gd name="T68" fmla="*/ 17 w 320"/>
                <a:gd name="T69" fmla="*/ 212 h 323"/>
                <a:gd name="T70" fmla="*/ 10 w 320"/>
                <a:gd name="T71" fmla="*/ 219 h 323"/>
                <a:gd name="T72" fmla="*/ 17 w 320"/>
                <a:gd name="T73" fmla="*/ 239 h 323"/>
                <a:gd name="T74" fmla="*/ 29 w 320"/>
                <a:gd name="T75" fmla="*/ 241 h 323"/>
                <a:gd name="T76" fmla="*/ 55 w 320"/>
                <a:gd name="T77" fmla="*/ 279 h 323"/>
                <a:gd name="T78" fmla="*/ 57 w 320"/>
                <a:gd name="T79" fmla="*/ 290 h 323"/>
                <a:gd name="T80" fmla="*/ 71 w 320"/>
                <a:gd name="T81" fmla="*/ 297 h 323"/>
                <a:gd name="T82" fmla="*/ 92 w 320"/>
                <a:gd name="T83" fmla="*/ 282 h 323"/>
                <a:gd name="T84" fmla="*/ 118 w 320"/>
                <a:gd name="T85" fmla="*/ 308 h 323"/>
                <a:gd name="T86" fmla="*/ 123 w 320"/>
                <a:gd name="T87" fmla="*/ 321 h 323"/>
                <a:gd name="T88" fmla="*/ 138 w 320"/>
                <a:gd name="T89" fmla="*/ 323 h 323"/>
                <a:gd name="T90" fmla="*/ 149 w 320"/>
                <a:gd name="T91" fmla="*/ 319 h 323"/>
                <a:gd name="T92" fmla="*/ 190 w 320"/>
                <a:gd name="T93" fmla="*/ 304 h 323"/>
                <a:gd name="T94" fmla="*/ 203 w 320"/>
                <a:gd name="T95" fmla="*/ 322 h 323"/>
                <a:gd name="T96" fmla="*/ 216 w 320"/>
                <a:gd name="T97" fmla="*/ 317 h 323"/>
                <a:gd name="T98" fmla="*/ 221 w 320"/>
                <a:gd name="T99" fmla="*/ 309 h 323"/>
                <a:gd name="T100" fmla="*/ 246 w 320"/>
                <a:gd name="T101" fmla="*/ 274 h 323"/>
                <a:gd name="T102" fmla="*/ 270 w 320"/>
                <a:gd name="T103" fmla="*/ 282 h 323"/>
                <a:gd name="T104" fmla="*/ 148 w 320"/>
                <a:gd name="T105" fmla="*/ 200 h 323"/>
                <a:gd name="T106" fmla="*/ 125 w 320"/>
                <a:gd name="T107" fmla="*/ 182 h 323"/>
                <a:gd name="T108" fmla="*/ 123 w 320"/>
                <a:gd name="T109" fmla="*/ 152 h 323"/>
                <a:gd name="T110" fmla="*/ 136 w 320"/>
                <a:gd name="T111" fmla="*/ 134 h 323"/>
                <a:gd name="T112" fmla="*/ 165 w 320"/>
                <a:gd name="T113" fmla="*/ 126 h 323"/>
                <a:gd name="T114" fmla="*/ 186 w 320"/>
                <a:gd name="T115" fmla="*/ 134 h 323"/>
                <a:gd name="T116" fmla="*/ 199 w 320"/>
                <a:gd name="T117" fmla="*/ 160 h 323"/>
                <a:gd name="T118" fmla="*/ 194 w 320"/>
                <a:gd name="T119" fmla="*/ 182 h 323"/>
                <a:gd name="T120" fmla="*/ 172 w 320"/>
                <a:gd name="T121" fmla="*/ 201 h 323"/>
                <a:gd name="T122" fmla="*/ 148 w 320"/>
                <a:gd name="T123" fmla="*/ 20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0" h="323">
                  <a:moveTo>
                    <a:pt x="272" y="282"/>
                  </a:moveTo>
                  <a:lnTo>
                    <a:pt x="272" y="282"/>
                  </a:lnTo>
                  <a:lnTo>
                    <a:pt x="281" y="274"/>
                  </a:lnTo>
                  <a:lnTo>
                    <a:pt x="281" y="274"/>
                  </a:lnTo>
                  <a:lnTo>
                    <a:pt x="283" y="271"/>
                  </a:lnTo>
                  <a:lnTo>
                    <a:pt x="285" y="269"/>
                  </a:lnTo>
                  <a:lnTo>
                    <a:pt x="285" y="264"/>
                  </a:lnTo>
                  <a:lnTo>
                    <a:pt x="283" y="260"/>
                  </a:lnTo>
                  <a:lnTo>
                    <a:pt x="282" y="258"/>
                  </a:lnTo>
                  <a:lnTo>
                    <a:pt x="272" y="247"/>
                  </a:lnTo>
                  <a:lnTo>
                    <a:pt x="285" y="221"/>
                  </a:lnTo>
                  <a:lnTo>
                    <a:pt x="285" y="221"/>
                  </a:lnTo>
                  <a:lnTo>
                    <a:pt x="307" y="222"/>
                  </a:lnTo>
                  <a:lnTo>
                    <a:pt x="307" y="222"/>
                  </a:lnTo>
                  <a:lnTo>
                    <a:pt x="309" y="222"/>
                  </a:lnTo>
                  <a:lnTo>
                    <a:pt x="312" y="221"/>
                  </a:lnTo>
                  <a:lnTo>
                    <a:pt x="316" y="218"/>
                  </a:lnTo>
                  <a:lnTo>
                    <a:pt x="317" y="213"/>
                  </a:lnTo>
                  <a:lnTo>
                    <a:pt x="319" y="206"/>
                  </a:lnTo>
                  <a:lnTo>
                    <a:pt x="319" y="206"/>
                  </a:lnTo>
                  <a:lnTo>
                    <a:pt x="320" y="204"/>
                  </a:lnTo>
                  <a:lnTo>
                    <a:pt x="319" y="200"/>
                  </a:lnTo>
                  <a:lnTo>
                    <a:pt x="316" y="196"/>
                  </a:lnTo>
                  <a:lnTo>
                    <a:pt x="313" y="193"/>
                  </a:lnTo>
                  <a:lnTo>
                    <a:pt x="312" y="192"/>
                  </a:lnTo>
                  <a:lnTo>
                    <a:pt x="296" y="186"/>
                  </a:lnTo>
                  <a:lnTo>
                    <a:pt x="296" y="156"/>
                  </a:lnTo>
                  <a:lnTo>
                    <a:pt x="296" y="156"/>
                  </a:lnTo>
                  <a:lnTo>
                    <a:pt x="303" y="153"/>
                  </a:lnTo>
                  <a:lnTo>
                    <a:pt x="316" y="149"/>
                  </a:lnTo>
                  <a:lnTo>
                    <a:pt x="316" y="149"/>
                  </a:lnTo>
                  <a:lnTo>
                    <a:pt x="319" y="149"/>
                  </a:lnTo>
                  <a:lnTo>
                    <a:pt x="320" y="148"/>
                  </a:lnTo>
                  <a:lnTo>
                    <a:pt x="320" y="143"/>
                  </a:lnTo>
                  <a:lnTo>
                    <a:pt x="320" y="136"/>
                  </a:lnTo>
                  <a:lnTo>
                    <a:pt x="317" y="128"/>
                  </a:lnTo>
                  <a:lnTo>
                    <a:pt x="317" y="128"/>
                  </a:lnTo>
                  <a:lnTo>
                    <a:pt x="316" y="123"/>
                  </a:lnTo>
                  <a:lnTo>
                    <a:pt x="313" y="121"/>
                  </a:lnTo>
                  <a:lnTo>
                    <a:pt x="311" y="119"/>
                  </a:lnTo>
                  <a:lnTo>
                    <a:pt x="311" y="119"/>
                  </a:lnTo>
                  <a:lnTo>
                    <a:pt x="291" y="121"/>
                  </a:lnTo>
                  <a:lnTo>
                    <a:pt x="278" y="92"/>
                  </a:lnTo>
                  <a:lnTo>
                    <a:pt x="278" y="92"/>
                  </a:lnTo>
                  <a:lnTo>
                    <a:pt x="290" y="78"/>
                  </a:lnTo>
                  <a:lnTo>
                    <a:pt x="290" y="78"/>
                  </a:lnTo>
                  <a:lnTo>
                    <a:pt x="292" y="72"/>
                  </a:lnTo>
                  <a:lnTo>
                    <a:pt x="292" y="70"/>
                  </a:lnTo>
                  <a:lnTo>
                    <a:pt x="291" y="67"/>
                  </a:lnTo>
                  <a:lnTo>
                    <a:pt x="291" y="66"/>
                  </a:lnTo>
                  <a:lnTo>
                    <a:pt x="291" y="66"/>
                  </a:lnTo>
                  <a:lnTo>
                    <a:pt x="283" y="57"/>
                  </a:lnTo>
                  <a:lnTo>
                    <a:pt x="283" y="57"/>
                  </a:lnTo>
                  <a:lnTo>
                    <a:pt x="278" y="53"/>
                  </a:lnTo>
                  <a:lnTo>
                    <a:pt x="274" y="52"/>
                  </a:lnTo>
                  <a:lnTo>
                    <a:pt x="272" y="53"/>
                  </a:lnTo>
                  <a:lnTo>
                    <a:pt x="270" y="53"/>
                  </a:lnTo>
                  <a:lnTo>
                    <a:pt x="256" y="66"/>
                  </a:lnTo>
                  <a:lnTo>
                    <a:pt x="233" y="45"/>
                  </a:lnTo>
                  <a:lnTo>
                    <a:pt x="233" y="45"/>
                  </a:lnTo>
                  <a:lnTo>
                    <a:pt x="238" y="26"/>
                  </a:lnTo>
                  <a:lnTo>
                    <a:pt x="238" y="26"/>
                  </a:lnTo>
                  <a:lnTo>
                    <a:pt x="237" y="22"/>
                  </a:lnTo>
                  <a:lnTo>
                    <a:pt x="235" y="19"/>
                  </a:lnTo>
                  <a:lnTo>
                    <a:pt x="230" y="15"/>
                  </a:lnTo>
                  <a:lnTo>
                    <a:pt x="222" y="13"/>
                  </a:lnTo>
                  <a:lnTo>
                    <a:pt x="222" y="13"/>
                  </a:lnTo>
                  <a:lnTo>
                    <a:pt x="216" y="11"/>
                  </a:lnTo>
                  <a:lnTo>
                    <a:pt x="211" y="13"/>
                  </a:lnTo>
                  <a:lnTo>
                    <a:pt x="209" y="14"/>
                  </a:lnTo>
                  <a:lnTo>
                    <a:pt x="208" y="15"/>
                  </a:lnTo>
                  <a:lnTo>
                    <a:pt x="201" y="31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8" y="19"/>
                  </a:lnTo>
                  <a:lnTo>
                    <a:pt x="166" y="13"/>
                  </a:lnTo>
                  <a:lnTo>
                    <a:pt x="166" y="6"/>
                  </a:lnTo>
                  <a:lnTo>
                    <a:pt x="166" y="6"/>
                  </a:lnTo>
                  <a:lnTo>
                    <a:pt x="162" y="4"/>
                  </a:lnTo>
                  <a:lnTo>
                    <a:pt x="159" y="1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2" y="1"/>
                  </a:lnTo>
                  <a:lnTo>
                    <a:pt x="139" y="4"/>
                  </a:lnTo>
                  <a:lnTo>
                    <a:pt x="136" y="7"/>
                  </a:lnTo>
                  <a:lnTo>
                    <a:pt x="135" y="10"/>
                  </a:lnTo>
                  <a:lnTo>
                    <a:pt x="135" y="11"/>
                  </a:lnTo>
                  <a:lnTo>
                    <a:pt x="134" y="28"/>
                  </a:lnTo>
                  <a:lnTo>
                    <a:pt x="103" y="39"/>
                  </a:lnTo>
                  <a:lnTo>
                    <a:pt x="103" y="39"/>
                  </a:lnTo>
                  <a:lnTo>
                    <a:pt x="99" y="33"/>
                  </a:lnTo>
                  <a:lnTo>
                    <a:pt x="91" y="24"/>
                  </a:lnTo>
                  <a:lnTo>
                    <a:pt x="91" y="24"/>
                  </a:lnTo>
                  <a:lnTo>
                    <a:pt x="88" y="22"/>
                  </a:lnTo>
                  <a:lnTo>
                    <a:pt x="86" y="20"/>
                  </a:lnTo>
                  <a:lnTo>
                    <a:pt x="83" y="20"/>
                  </a:lnTo>
                  <a:lnTo>
                    <a:pt x="81" y="22"/>
                  </a:lnTo>
                  <a:lnTo>
                    <a:pt x="75" y="24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68" y="30"/>
                  </a:lnTo>
                  <a:lnTo>
                    <a:pt x="65" y="31"/>
                  </a:lnTo>
                  <a:lnTo>
                    <a:pt x="65" y="36"/>
                  </a:lnTo>
                  <a:lnTo>
                    <a:pt x="65" y="41"/>
                  </a:lnTo>
                  <a:lnTo>
                    <a:pt x="74" y="5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2" y="70"/>
                  </a:lnTo>
                  <a:lnTo>
                    <a:pt x="30" y="70"/>
                  </a:lnTo>
                  <a:lnTo>
                    <a:pt x="27" y="72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18" y="85"/>
                  </a:lnTo>
                  <a:lnTo>
                    <a:pt x="18" y="85"/>
                  </a:lnTo>
                  <a:lnTo>
                    <a:pt x="17" y="91"/>
                  </a:lnTo>
                  <a:lnTo>
                    <a:pt x="17" y="96"/>
                  </a:lnTo>
                  <a:lnTo>
                    <a:pt x="19" y="100"/>
                  </a:lnTo>
                  <a:lnTo>
                    <a:pt x="32" y="109"/>
                  </a:lnTo>
                  <a:lnTo>
                    <a:pt x="27" y="137"/>
                  </a:lnTo>
                  <a:lnTo>
                    <a:pt x="27" y="137"/>
                  </a:lnTo>
                  <a:lnTo>
                    <a:pt x="5" y="141"/>
                  </a:lnTo>
                  <a:lnTo>
                    <a:pt x="5" y="141"/>
                  </a:lnTo>
                  <a:lnTo>
                    <a:pt x="1" y="143"/>
                  </a:lnTo>
                  <a:lnTo>
                    <a:pt x="0" y="147"/>
                  </a:lnTo>
                  <a:lnTo>
                    <a:pt x="0" y="152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" y="166"/>
                  </a:lnTo>
                  <a:lnTo>
                    <a:pt x="4" y="170"/>
                  </a:lnTo>
                  <a:lnTo>
                    <a:pt x="4" y="171"/>
                  </a:lnTo>
                  <a:lnTo>
                    <a:pt x="5" y="171"/>
                  </a:lnTo>
                  <a:lnTo>
                    <a:pt x="23" y="175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2" y="209"/>
                  </a:lnTo>
                  <a:lnTo>
                    <a:pt x="17" y="212"/>
                  </a:lnTo>
                  <a:lnTo>
                    <a:pt x="12" y="215"/>
                  </a:lnTo>
                  <a:lnTo>
                    <a:pt x="12" y="215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2" y="228"/>
                  </a:lnTo>
                  <a:lnTo>
                    <a:pt x="12" y="228"/>
                  </a:lnTo>
                  <a:lnTo>
                    <a:pt x="13" y="234"/>
                  </a:lnTo>
                  <a:lnTo>
                    <a:pt x="17" y="239"/>
                  </a:lnTo>
                  <a:lnTo>
                    <a:pt x="19" y="240"/>
                  </a:lnTo>
                  <a:lnTo>
                    <a:pt x="22" y="241"/>
                  </a:lnTo>
                  <a:lnTo>
                    <a:pt x="29" y="241"/>
                  </a:lnTo>
                  <a:lnTo>
                    <a:pt x="29" y="241"/>
                  </a:lnTo>
                  <a:lnTo>
                    <a:pt x="45" y="238"/>
                  </a:lnTo>
                  <a:lnTo>
                    <a:pt x="65" y="261"/>
                  </a:lnTo>
                  <a:lnTo>
                    <a:pt x="65" y="261"/>
                  </a:lnTo>
                  <a:lnTo>
                    <a:pt x="55" y="279"/>
                  </a:lnTo>
                  <a:lnTo>
                    <a:pt x="55" y="279"/>
                  </a:lnTo>
                  <a:lnTo>
                    <a:pt x="53" y="283"/>
                  </a:lnTo>
                  <a:lnTo>
                    <a:pt x="55" y="286"/>
                  </a:lnTo>
                  <a:lnTo>
                    <a:pt x="57" y="290"/>
                  </a:lnTo>
                  <a:lnTo>
                    <a:pt x="64" y="293"/>
                  </a:lnTo>
                  <a:lnTo>
                    <a:pt x="64" y="293"/>
                  </a:lnTo>
                  <a:lnTo>
                    <a:pt x="68" y="297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8" y="295"/>
                  </a:lnTo>
                  <a:lnTo>
                    <a:pt x="78" y="295"/>
                  </a:lnTo>
                  <a:lnTo>
                    <a:pt x="92" y="282"/>
                  </a:lnTo>
                  <a:lnTo>
                    <a:pt x="118" y="295"/>
                  </a:lnTo>
                  <a:lnTo>
                    <a:pt x="118" y="295"/>
                  </a:lnTo>
                  <a:lnTo>
                    <a:pt x="118" y="301"/>
                  </a:lnTo>
                  <a:lnTo>
                    <a:pt x="118" y="308"/>
                  </a:lnTo>
                  <a:lnTo>
                    <a:pt x="120" y="314"/>
                  </a:lnTo>
                  <a:lnTo>
                    <a:pt x="120" y="314"/>
                  </a:lnTo>
                  <a:lnTo>
                    <a:pt x="121" y="318"/>
                  </a:lnTo>
                  <a:lnTo>
                    <a:pt x="123" y="321"/>
                  </a:lnTo>
                  <a:lnTo>
                    <a:pt x="127" y="323"/>
                  </a:lnTo>
                  <a:lnTo>
                    <a:pt x="127" y="323"/>
                  </a:lnTo>
                  <a:lnTo>
                    <a:pt x="138" y="323"/>
                  </a:lnTo>
                  <a:lnTo>
                    <a:pt x="138" y="323"/>
                  </a:lnTo>
                  <a:lnTo>
                    <a:pt x="144" y="323"/>
                  </a:lnTo>
                  <a:lnTo>
                    <a:pt x="148" y="322"/>
                  </a:lnTo>
                  <a:lnTo>
                    <a:pt x="149" y="321"/>
                  </a:lnTo>
                  <a:lnTo>
                    <a:pt x="149" y="319"/>
                  </a:lnTo>
                  <a:lnTo>
                    <a:pt x="153" y="301"/>
                  </a:lnTo>
                  <a:lnTo>
                    <a:pt x="186" y="299"/>
                  </a:lnTo>
                  <a:lnTo>
                    <a:pt x="186" y="299"/>
                  </a:lnTo>
                  <a:lnTo>
                    <a:pt x="190" y="304"/>
                  </a:lnTo>
                  <a:lnTo>
                    <a:pt x="196" y="316"/>
                  </a:lnTo>
                  <a:lnTo>
                    <a:pt x="196" y="316"/>
                  </a:lnTo>
                  <a:lnTo>
                    <a:pt x="200" y="321"/>
                  </a:lnTo>
                  <a:lnTo>
                    <a:pt x="203" y="322"/>
                  </a:lnTo>
                  <a:lnTo>
                    <a:pt x="205" y="322"/>
                  </a:lnTo>
                  <a:lnTo>
                    <a:pt x="205" y="322"/>
                  </a:lnTo>
                  <a:lnTo>
                    <a:pt x="205" y="322"/>
                  </a:lnTo>
                  <a:lnTo>
                    <a:pt x="216" y="317"/>
                  </a:lnTo>
                  <a:lnTo>
                    <a:pt x="216" y="317"/>
                  </a:lnTo>
                  <a:lnTo>
                    <a:pt x="218" y="314"/>
                  </a:lnTo>
                  <a:lnTo>
                    <a:pt x="220" y="313"/>
                  </a:lnTo>
                  <a:lnTo>
                    <a:pt x="221" y="309"/>
                  </a:lnTo>
                  <a:lnTo>
                    <a:pt x="221" y="304"/>
                  </a:lnTo>
                  <a:lnTo>
                    <a:pt x="220" y="291"/>
                  </a:lnTo>
                  <a:lnTo>
                    <a:pt x="246" y="274"/>
                  </a:lnTo>
                  <a:lnTo>
                    <a:pt x="246" y="274"/>
                  </a:lnTo>
                  <a:lnTo>
                    <a:pt x="261" y="280"/>
                  </a:lnTo>
                  <a:lnTo>
                    <a:pt x="261" y="280"/>
                  </a:lnTo>
                  <a:lnTo>
                    <a:pt x="266" y="282"/>
                  </a:lnTo>
                  <a:lnTo>
                    <a:pt x="270" y="282"/>
                  </a:lnTo>
                  <a:lnTo>
                    <a:pt x="272" y="282"/>
                  </a:lnTo>
                  <a:lnTo>
                    <a:pt x="272" y="282"/>
                  </a:lnTo>
                  <a:close/>
                  <a:moveTo>
                    <a:pt x="148" y="200"/>
                  </a:moveTo>
                  <a:lnTo>
                    <a:pt x="148" y="200"/>
                  </a:lnTo>
                  <a:lnTo>
                    <a:pt x="142" y="197"/>
                  </a:lnTo>
                  <a:lnTo>
                    <a:pt x="135" y="192"/>
                  </a:lnTo>
                  <a:lnTo>
                    <a:pt x="130" y="187"/>
                  </a:lnTo>
                  <a:lnTo>
                    <a:pt x="125" y="182"/>
                  </a:lnTo>
                  <a:lnTo>
                    <a:pt x="122" y="174"/>
                  </a:lnTo>
                  <a:lnTo>
                    <a:pt x="121" y="167"/>
                  </a:lnTo>
                  <a:lnTo>
                    <a:pt x="121" y="160"/>
                  </a:lnTo>
                  <a:lnTo>
                    <a:pt x="123" y="152"/>
                  </a:lnTo>
                  <a:lnTo>
                    <a:pt x="123" y="152"/>
                  </a:lnTo>
                  <a:lnTo>
                    <a:pt x="126" y="144"/>
                  </a:lnTo>
                  <a:lnTo>
                    <a:pt x="131" y="139"/>
                  </a:lnTo>
                  <a:lnTo>
                    <a:pt x="136" y="134"/>
                  </a:lnTo>
                  <a:lnTo>
                    <a:pt x="143" y="130"/>
                  </a:lnTo>
                  <a:lnTo>
                    <a:pt x="149" y="127"/>
                  </a:lnTo>
                  <a:lnTo>
                    <a:pt x="157" y="126"/>
                  </a:lnTo>
                  <a:lnTo>
                    <a:pt x="165" y="126"/>
                  </a:lnTo>
                  <a:lnTo>
                    <a:pt x="172" y="126"/>
                  </a:lnTo>
                  <a:lnTo>
                    <a:pt x="172" y="126"/>
                  </a:lnTo>
                  <a:lnTo>
                    <a:pt x="179" y="130"/>
                  </a:lnTo>
                  <a:lnTo>
                    <a:pt x="186" y="134"/>
                  </a:lnTo>
                  <a:lnTo>
                    <a:pt x="191" y="139"/>
                  </a:lnTo>
                  <a:lnTo>
                    <a:pt x="195" y="145"/>
                  </a:lnTo>
                  <a:lnTo>
                    <a:pt x="198" y="152"/>
                  </a:lnTo>
                  <a:lnTo>
                    <a:pt x="199" y="160"/>
                  </a:lnTo>
                  <a:lnTo>
                    <a:pt x="199" y="166"/>
                  </a:lnTo>
                  <a:lnTo>
                    <a:pt x="198" y="174"/>
                  </a:lnTo>
                  <a:lnTo>
                    <a:pt x="198" y="174"/>
                  </a:lnTo>
                  <a:lnTo>
                    <a:pt x="194" y="182"/>
                  </a:lnTo>
                  <a:lnTo>
                    <a:pt x="190" y="188"/>
                  </a:lnTo>
                  <a:lnTo>
                    <a:pt x="185" y="193"/>
                  </a:lnTo>
                  <a:lnTo>
                    <a:pt x="178" y="197"/>
                  </a:lnTo>
                  <a:lnTo>
                    <a:pt x="172" y="201"/>
                  </a:lnTo>
                  <a:lnTo>
                    <a:pt x="164" y="202"/>
                  </a:lnTo>
                  <a:lnTo>
                    <a:pt x="157" y="202"/>
                  </a:lnTo>
                  <a:lnTo>
                    <a:pt x="148" y="200"/>
                  </a:lnTo>
                  <a:lnTo>
                    <a:pt x="148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4296884" y="1402971"/>
            <a:ext cx="406027" cy="291882"/>
            <a:chOff x="2676" y="895"/>
            <a:chExt cx="249" cy="179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2764" y="895"/>
              <a:ext cx="73" cy="179"/>
            </a:xfrm>
            <a:custGeom>
              <a:avLst/>
              <a:gdLst>
                <a:gd name="T0" fmla="*/ 0 w 37"/>
                <a:gd name="T1" fmla="*/ 88 h 89"/>
                <a:gd name="T2" fmla="*/ 1 w 37"/>
                <a:gd name="T3" fmla="*/ 84 h 89"/>
                <a:gd name="T4" fmla="*/ 14 w 37"/>
                <a:gd name="T5" fmla="*/ 40 h 89"/>
                <a:gd name="T6" fmla="*/ 25 w 37"/>
                <a:gd name="T7" fmla="*/ 1 h 89"/>
                <a:gd name="T8" fmla="*/ 25 w 37"/>
                <a:gd name="T9" fmla="*/ 0 h 89"/>
                <a:gd name="T10" fmla="*/ 37 w 37"/>
                <a:gd name="T11" fmla="*/ 0 h 89"/>
                <a:gd name="T12" fmla="*/ 37 w 37"/>
                <a:gd name="T13" fmla="*/ 1 h 89"/>
                <a:gd name="T14" fmla="*/ 29 w 37"/>
                <a:gd name="T15" fmla="*/ 30 h 89"/>
                <a:gd name="T16" fmla="*/ 16 w 37"/>
                <a:gd name="T17" fmla="*/ 76 h 89"/>
                <a:gd name="T18" fmla="*/ 12 w 37"/>
                <a:gd name="T19" fmla="*/ 88 h 89"/>
                <a:gd name="T20" fmla="*/ 12 w 37"/>
                <a:gd name="T21" fmla="*/ 89 h 89"/>
                <a:gd name="T22" fmla="*/ 0 w 37"/>
                <a:gd name="T23" fmla="*/ 88 h 89"/>
                <a:gd name="T24" fmla="*/ 0 w 37"/>
                <a:gd name="T25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89">
                  <a:moveTo>
                    <a:pt x="0" y="88"/>
                  </a:moveTo>
                  <a:cubicBezTo>
                    <a:pt x="0" y="87"/>
                    <a:pt x="1" y="85"/>
                    <a:pt x="1" y="84"/>
                  </a:cubicBezTo>
                  <a:cubicBezTo>
                    <a:pt x="5" y="69"/>
                    <a:pt x="9" y="54"/>
                    <a:pt x="14" y="40"/>
                  </a:cubicBezTo>
                  <a:cubicBezTo>
                    <a:pt x="17" y="27"/>
                    <a:pt x="21" y="14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9" y="0"/>
                    <a:pt x="33" y="0"/>
                    <a:pt x="37" y="0"/>
                  </a:cubicBezTo>
                  <a:cubicBezTo>
                    <a:pt x="37" y="0"/>
                    <a:pt x="37" y="1"/>
                    <a:pt x="37" y="1"/>
                  </a:cubicBezTo>
                  <a:cubicBezTo>
                    <a:pt x="34" y="11"/>
                    <a:pt x="32" y="20"/>
                    <a:pt x="29" y="30"/>
                  </a:cubicBezTo>
                  <a:cubicBezTo>
                    <a:pt x="25" y="45"/>
                    <a:pt x="20" y="61"/>
                    <a:pt x="16" y="76"/>
                  </a:cubicBezTo>
                  <a:cubicBezTo>
                    <a:pt x="15" y="80"/>
                    <a:pt x="13" y="84"/>
                    <a:pt x="12" y="88"/>
                  </a:cubicBezTo>
                  <a:cubicBezTo>
                    <a:pt x="12" y="88"/>
                    <a:pt x="12" y="89"/>
                    <a:pt x="12" y="89"/>
                  </a:cubicBezTo>
                  <a:cubicBezTo>
                    <a:pt x="8" y="88"/>
                    <a:pt x="4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2676" y="921"/>
              <a:ext cx="74" cy="127"/>
            </a:xfrm>
            <a:custGeom>
              <a:avLst/>
              <a:gdLst>
                <a:gd name="T0" fmla="*/ 37 w 37"/>
                <a:gd name="T1" fmla="*/ 0 h 63"/>
                <a:gd name="T2" fmla="*/ 32 w 37"/>
                <a:gd name="T3" fmla="*/ 7 h 63"/>
                <a:gd name="T4" fmla="*/ 12 w 37"/>
                <a:gd name="T5" fmla="*/ 31 h 63"/>
                <a:gd name="T6" fmla="*/ 12 w 37"/>
                <a:gd name="T7" fmla="*/ 32 h 63"/>
                <a:gd name="T8" fmla="*/ 37 w 37"/>
                <a:gd name="T9" fmla="*/ 62 h 63"/>
                <a:gd name="T10" fmla="*/ 37 w 37"/>
                <a:gd name="T11" fmla="*/ 63 h 63"/>
                <a:gd name="T12" fmla="*/ 37 w 37"/>
                <a:gd name="T13" fmla="*/ 63 h 63"/>
                <a:gd name="T14" fmla="*/ 25 w 37"/>
                <a:gd name="T15" fmla="*/ 63 h 63"/>
                <a:gd name="T16" fmla="*/ 25 w 37"/>
                <a:gd name="T17" fmla="*/ 63 h 63"/>
                <a:gd name="T18" fmla="*/ 0 w 37"/>
                <a:gd name="T19" fmla="*/ 32 h 63"/>
                <a:gd name="T20" fmla="*/ 0 w 37"/>
                <a:gd name="T21" fmla="*/ 31 h 63"/>
                <a:gd name="T22" fmla="*/ 25 w 37"/>
                <a:gd name="T23" fmla="*/ 0 h 63"/>
                <a:gd name="T24" fmla="*/ 25 w 37"/>
                <a:gd name="T25" fmla="*/ 0 h 63"/>
                <a:gd name="T26" fmla="*/ 37 w 37"/>
                <a:gd name="T27" fmla="*/ 0 h 63"/>
                <a:gd name="T28" fmla="*/ 37 w 37"/>
                <a:gd name="T2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63">
                  <a:moveTo>
                    <a:pt x="37" y="0"/>
                  </a:moveTo>
                  <a:cubicBezTo>
                    <a:pt x="36" y="2"/>
                    <a:pt x="34" y="5"/>
                    <a:pt x="32" y="7"/>
                  </a:cubicBezTo>
                  <a:cubicBezTo>
                    <a:pt x="25" y="15"/>
                    <a:pt x="19" y="23"/>
                    <a:pt x="12" y="31"/>
                  </a:cubicBezTo>
                  <a:cubicBezTo>
                    <a:pt x="12" y="31"/>
                    <a:pt x="12" y="32"/>
                    <a:pt x="12" y="32"/>
                  </a:cubicBezTo>
                  <a:cubicBezTo>
                    <a:pt x="21" y="42"/>
                    <a:pt x="29" y="52"/>
                    <a:pt x="37" y="62"/>
                  </a:cubicBezTo>
                  <a:cubicBezTo>
                    <a:pt x="37" y="62"/>
                    <a:pt x="37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3" y="63"/>
                    <a:pt x="29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16" y="52"/>
                    <a:pt x="8" y="42"/>
                    <a:pt x="0" y="32"/>
                  </a:cubicBezTo>
                  <a:cubicBezTo>
                    <a:pt x="0" y="32"/>
                    <a:pt x="0" y="31"/>
                    <a:pt x="0" y="31"/>
                  </a:cubicBezTo>
                  <a:cubicBezTo>
                    <a:pt x="8" y="21"/>
                    <a:pt x="16" y="11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0"/>
                    <a:pt x="33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2851" y="921"/>
              <a:ext cx="74" cy="127"/>
            </a:xfrm>
            <a:custGeom>
              <a:avLst/>
              <a:gdLst>
                <a:gd name="T0" fmla="*/ 0 w 37"/>
                <a:gd name="T1" fmla="*/ 0 h 63"/>
                <a:gd name="T2" fmla="*/ 0 w 37"/>
                <a:gd name="T3" fmla="*/ 0 h 63"/>
                <a:gd name="T4" fmla="*/ 12 w 37"/>
                <a:gd name="T5" fmla="*/ 0 h 63"/>
                <a:gd name="T6" fmla="*/ 12 w 37"/>
                <a:gd name="T7" fmla="*/ 0 h 63"/>
                <a:gd name="T8" fmla="*/ 37 w 37"/>
                <a:gd name="T9" fmla="*/ 31 h 63"/>
                <a:gd name="T10" fmla="*/ 37 w 37"/>
                <a:gd name="T11" fmla="*/ 32 h 63"/>
                <a:gd name="T12" fmla="*/ 12 w 37"/>
                <a:gd name="T13" fmla="*/ 63 h 63"/>
                <a:gd name="T14" fmla="*/ 12 w 37"/>
                <a:gd name="T15" fmla="*/ 63 h 63"/>
                <a:gd name="T16" fmla="*/ 0 w 37"/>
                <a:gd name="T17" fmla="*/ 63 h 63"/>
                <a:gd name="T18" fmla="*/ 0 w 37"/>
                <a:gd name="T19" fmla="*/ 63 h 63"/>
                <a:gd name="T20" fmla="*/ 0 w 37"/>
                <a:gd name="T21" fmla="*/ 62 h 63"/>
                <a:gd name="T22" fmla="*/ 21 w 37"/>
                <a:gd name="T23" fmla="*/ 36 h 63"/>
                <a:gd name="T24" fmla="*/ 24 w 37"/>
                <a:gd name="T25" fmla="*/ 32 h 63"/>
                <a:gd name="T26" fmla="*/ 24 w 37"/>
                <a:gd name="T27" fmla="*/ 31 h 63"/>
                <a:gd name="T28" fmla="*/ 3 w 37"/>
                <a:gd name="T29" fmla="*/ 5 h 63"/>
                <a:gd name="T30" fmla="*/ 0 w 37"/>
                <a:gd name="T31" fmla="*/ 0 h 63"/>
                <a:gd name="T32" fmla="*/ 0 w 37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6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1" y="11"/>
                    <a:pt x="29" y="21"/>
                    <a:pt x="37" y="31"/>
                  </a:cubicBezTo>
                  <a:cubicBezTo>
                    <a:pt x="37" y="31"/>
                    <a:pt x="37" y="32"/>
                    <a:pt x="37" y="32"/>
                  </a:cubicBezTo>
                  <a:cubicBezTo>
                    <a:pt x="29" y="42"/>
                    <a:pt x="21" y="52"/>
                    <a:pt x="12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8" y="63"/>
                    <a:pt x="4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2"/>
                  </a:cubicBezTo>
                  <a:cubicBezTo>
                    <a:pt x="7" y="54"/>
                    <a:pt x="14" y="45"/>
                    <a:pt x="21" y="36"/>
                  </a:cubicBezTo>
                  <a:cubicBezTo>
                    <a:pt x="22" y="35"/>
                    <a:pt x="23" y="33"/>
                    <a:pt x="24" y="32"/>
                  </a:cubicBezTo>
                  <a:cubicBezTo>
                    <a:pt x="25" y="32"/>
                    <a:pt x="25" y="31"/>
                    <a:pt x="24" y="31"/>
                  </a:cubicBezTo>
                  <a:cubicBezTo>
                    <a:pt x="17" y="22"/>
                    <a:pt x="10" y="14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10"/>
          <p:cNvGrpSpPr>
            <a:grpSpLocks noChangeAspect="1"/>
          </p:cNvGrpSpPr>
          <p:nvPr/>
        </p:nvGrpSpPr>
        <p:grpSpPr bwMode="auto">
          <a:xfrm>
            <a:off x="7353539" y="1359300"/>
            <a:ext cx="400372" cy="353550"/>
            <a:chOff x="2394" y="872"/>
            <a:chExt cx="1847" cy="1631"/>
          </a:xfrm>
        </p:grpSpPr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2394" y="872"/>
              <a:ext cx="1847" cy="1631"/>
            </a:xfrm>
            <a:custGeom>
              <a:avLst/>
              <a:gdLst>
                <a:gd name="T0" fmla="*/ 681 w 1360"/>
                <a:gd name="T1" fmla="*/ 0 h 1205"/>
                <a:gd name="T2" fmla="*/ 1195 w 1360"/>
                <a:gd name="T3" fmla="*/ 0 h 1205"/>
                <a:gd name="T4" fmla="*/ 1360 w 1360"/>
                <a:gd name="T5" fmla="*/ 165 h 1205"/>
                <a:gd name="T6" fmla="*/ 1360 w 1360"/>
                <a:gd name="T7" fmla="*/ 715 h 1205"/>
                <a:gd name="T8" fmla="*/ 1196 w 1360"/>
                <a:gd name="T9" fmla="*/ 880 h 1205"/>
                <a:gd name="T10" fmla="*/ 660 w 1360"/>
                <a:gd name="T11" fmla="*/ 880 h 1205"/>
                <a:gd name="T12" fmla="*/ 624 w 1360"/>
                <a:gd name="T13" fmla="*/ 895 h 1205"/>
                <a:gd name="T14" fmla="*/ 313 w 1360"/>
                <a:gd name="T15" fmla="*/ 1184 h 1205"/>
                <a:gd name="T16" fmla="*/ 265 w 1360"/>
                <a:gd name="T17" fmla="*/ 1196 h 1205"/>
                <a:gd name="T18" fmla="*/ 240 w 1360"/>
                <a:gd name="T19" fmla="*/ 1151 h 1205"/>
                <a:gd name="T20" fmla="*/ 240 w 1360"/>
                <a:gd name="T21" fmla="*/ 899 h 1205"/>
                <a:gd name="T22" fmla="*/ 222 w 1360"/>
                <a:gd name="T23" fmla="*/ 879 h 1205"/>
                <a:gd name="T24" fmla="*/ 130 w 1360"/>
                <a:gd name="T25" fmla="*/ 877 h 1205"/>
                <a:gd name="T26" fmla="*/ 0 w 1360"/>
                <a:gd name="T27" fmla="*/ 723 h 1205"/>
                <a:gd name="T28" fmla="*/ 0 w 1360"/>
                <a:gd name="T29" fmla="*/ 157 h 1205"/>
                <a:gd name="T30" fmla="*/ 159 w 1360"/>
                <a:gd name="T31" fmla="*/ 0 h 1205"/>
                <a:gd name="T32" fmla="*/ 681 w 1360"/>
                <a:gd name="T33" fmla="*/ 0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0" h="1205">
                  <a:moveTo>
                    <a:pt x="681" y="0"/>
                  </a:moveTo>
                  <a:cubicBezTo>
                    <a:pt x="852" y="0"/>
                    <a:pt x="1024" y="0"/>
                    <a:pt x="1195" y="0"/>
                  </a:cubicBezTo>
                  <a:cubicBezTo>
                    <a:pt x="1291" y="0"/>
                    <a:pt x="1360" y="69"/>
                    <a:pt x="1360" y="165"/>
                  </a:cubicBezTo>
                  <a:cubicBezTo>
                    <a:pt x="1360" y="348"/>
                    <a:pt x="1360" y="532"/>
                    <a:pt x="1360" y="715"/>
                  </a:cubicBezTo>
                  <a:cubicBezTo>
                    <a:pt x="1360" y="810"/>
                    <a:pt x="1291" y="880"/>
                    <a:pt x="1196" y="880"/>
                  </a:cubicBezTo>
                  <a:cubicBezTo>
                    <a:pt x="1018" y="880"/>
                    <a:pt x="839" y="880"/>
                    <a:pt x="660" y="880"/>
                  </a:cubicBezTo>
                  <a:cubicBezTo>
                    <a:pt x="645" y="880"/>
                    <a:pt x="635" y="884"/>
                    <a:pt x="624" y="895"/>
                  </a:cubicBezTo>
                  <a:cubicBezTo>
                    <a:pt x="521" y="991"/>
                    <a:pt x="417" y="1087"/>
                    <a:pt x="313" y="1184"/>
                  </a:cubicBezTo>
                  <a:cubicBezTo>
                    <a:pt x="299" y="1197"/>
                    <a:pt x="284" y="1205"/>
                    <a:pt x="265" y="1196"/>
                  </a:cubicBezTo>
                  <a:cubicBezTo>
                    <a:pt x="245" y="1188"/>
                    <a:pt x="240" y="1171"/>
                    <a:pt x="240" y="1151"/>
                  </a:cubicBezTo>
                  <a:cubicBezTo>
                    <a:pt x="240" y="1067"/>
                    <a:pt x="240" y="983"/>
                    <a:pt x="240" y="899"/>
                  </a:cubicBezTo>
                  <a:cubicBezTo>
                    <a:pt x="240" y="884"/>
                    <a:pt x="237" y="879"/>
                    <a:pt x="222" y="879"/>
                  </a:cubicBezTo>
                  <a:cubicBezTo>
                    <a:pt x="191" y="880"/>
                    <a:pt x="161" y="883"/>
                    <a:pt x="130" y="877"/>
                  </a:cubicBezTo>
                  <a:cubicBezTo>
                    <a:pt x="56" y="862"/>
                    <a:pt x="0" y="799"/>
                    <a:pt x="0" y="723"/>
                  </a:cubicBezTo>
                  <a:cubicBezTo>
                    <a:pt x="0" y="535"/>
                    <a:pt x="0" y="346"/>
                    <a:pt x="0" y="157"/>
                  </a:cubicBezTo>
                  <a:cubicBezTo>
                    <a:pt x="0" y="71"/>
                    <a:pt x="72" y="0"/>
                    <a:pt x="159" y="0"/>
                  </a:cubicBezTo>
                  <a:cubicBezTo>
                    <a:pt x="333" y="0"/>
                    <a:pt x="507" y="0"/>
                    <a:pt x="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2720" y="1413"/>
              <a:ext cx="1204" cy="109"/>
            </a:xfrm>
            <a:custGeom>
              <a:avLst/>
              <a:gdLst>
                <a:gd name="T0" fmla="*/ 440 w 887"/>
                <a:gd name="T1" fmla="*/ 0 h 80"/>
                <a:gd name="T2" fmla="*/ 834 w 887"/>
                <a:gd name="T3" fmla="*/ 0 h 80"/>
                <a:gd name="T4" fmla="*/ 877 w 887"/>
                <a:gd name="T5" fmla="*/ 25 h 80"/>
                <a:gd name="T6" fmla="*/ 844 w 887"/>
                <a:gd name="T7" fmla="*/ 80 h 80"/>
                <a:gd name="T8" fmla="*/ 824 w 887"/>
                <a:gd name="T9" fmla="*/ 80 h 80"/>
                <a:gd name="T10" fmla="*/ 54 w 887"/>
                <a:gd name="T11" fmla="*/ 80 h 80"/>
                <a:gd name="T12" fmla="*/ 44 w 887"/>
                <a:gd name="T13" fmla="*/ 80 h 80"/>
                <a:gd name="T14" fmla="*/ 0 w 887"/>
                <a:gd name="T15" fmla="*/ 39 h 80"/>
                <a:gd name="T16" fmla="*/ 44 w 887"/>
                <a:gd name="T17" fmla="*/ 0 h 80"/>
                <a:gd name="T18" fmla="*/ 260 w 887"/>
                <a:gd name="T19" fmla="*/ 0 h 80"/>
                <a:gd name="T20" fmla="*/ 440 w 887"/>
                <a:gd name="T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7" h="80">
                  <a:moveTo>
                    <a:pt x="440" y="0"/>
                  </a:moveTo>
                  <a:cubicBezTo>
                    <a:pt x="571" y="0"/>
                    <a:pt x="703" y="0"/>
                    <a:pt x="834" y="0"/>
                  </a:cubicBezTo>
                  <a:cubicBezTo>
                    <a:pt x="854" y="0"/>
                    <a:pt x="869" y="6"/>
                    <a:pt x="877" y="25"/>
                  </a:cubicBezTo>
                  <a:cubicBezTo>
                    <a:pt x="887" y="49"/>
                    <a:pt x="871" y="76"/>
                    <a:pt x="844" y="80"/>
                  </a:cubicBezTo>
                  <a:cubicBezTo>
                    <a:pt x="837" y="80"/>
                    <a:pt x="831" y="80"/>
                    <a:pt x="824" y="80"/>
                  </a:cubicBezTo>
                  <a:cubicBezTo>
                    <a:pt x="567" y="80"/>
                    <a:pt x="311" y="80"/>
                    <a:pt x="54" y="80"/>
                  </a:cubicBezTo>
                  <a:cubicBezTo>
                    <a:pt x="51" y="80"/>
                    <a:pt x="48" y="80"/>
                    <a:pt x="44" y="80"/>
                  </a:cubicBezTo>
                  <a:cubicBezTo>
                    <a:pt x="17" y="79"/>
                    <a:pt x="0" y="63"/>
                    <a:pt x="0" y="39"/>
                  </a:cubicBezTo>
                  <a:cubicBezTo>
                    <a:pt x="1" y="16"/>
                    <a:pt x="18" y="0"/>
                    <a:pt x="44" y="0"/>
                  </a:cubicBezTo>
                  <a:cubicBezTo>
                    <a:pt x="116" y="0"/>
                    <a:pt x="188" y="0"/>
                    <a:pt x="260" y="0"/>
                  </a:cubicBezTo>
                  <a:cubicBezTo>
                    <a:pt x="320" y="0"/>
                    <a:pt x="380" y="0"/>
                    <a:pt x="44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2719" y="1197"/>
              <a:ext cx="980" cy="108"/>
            </a:xfrm>
            <a:custGeom>
              <a:avLst/>
              <a:gdLst>
                <a:gd name="T0" fmla="*/ 363 w 722"/>
                <a:gd name="T1" fmla="*/ 0 h 80"/>
                <a:gd name="T2" fmla="*/ 673 w 722"/>
                <a:gd name="T3" fmla="*/ 0 h 80"/>
                <a:gd name="T4" fmla="*/ 721 w 722"/>
                <a:gd name="T5" fmla="*/ 39 h 80"/>
                <a:gd name="T6" fmla="*/ 673 w 722"/>
                <a:gd name="T7" fmla="*/ 80 h 80"/>
                <a:gd name="T8" fmla="*/ 49 w 722"/>
                <a:gd name="T9" fmla="*/ 80 h 80"/>
                <a:gd name="T10" fmla="*/ 1 w 722"/>
                <a:gd name="T11" fmla="*/ 39 h 80"/>
                <a:gd name="T12" fmla="*/ 49 w 722"/>
                <a:gd name="T13" fmla="*/ 0 h 80"/>
                <a:gd name="T14" fmla="*/ 363 w 722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2" h="80">
                  <a:moveTo>
                    <a:pt x="363" y="0"/>
                  </a:moveTo>
                  <a:cubicBezTo>
                    <a:pt x="466" y="0"/>
                    <a:pt x="570" y="0"/>
                    <a:pt x="673" y="0"/>
                  </a:cubicBezTo>
                  <a:cubicBezTo>
                    <a:pt x="702" y="0"/>
                    <a:pt x="720" y="15"/>
                    <a:pt x="721" y="39"/>
                  </a:cubicBezTo>
                  <a:cubicBezTo>
                    <a:pt x="722" y="64"/>
                    <a:pt x="703" y="80"/>
                    <a:pt x="673" y="80"/>
                  </a:cubicBezTo>
                  <a:cubicBezTo>
                    <a:pt x="465" y="80"/>
                    <a:pt x="257" y="80"/>
                    <a:pt x="49" y="80"/>
                  </a:cubicBezTo>
                  <a:cubicBezTo>
                    <a:pt x="19" y="80"/>
                    <a:pt x="0" y="64"/>
                    <a:pt x="1" y="39"/>
                  </a:cubicBezTo>
                  <a:cubicBezTo>
                    <a:pt x="2" y="15"/>
                    <a:pt x="20" y="0"/>
                    <a:pt x="49" y="0"/>
                  </a:cubicBezTo>
                  <a:cubicBezTo>
                    <a:pt x="154" y="0"/>
                    <a:pt x="259" y="0"/>
                    <a:pt x="36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2720" y="1630"/>
              <a:ext cx="543" cy="108"/>
            </a:xfrm>
            <a:custGeom>
              <a:avLst/>
              <a:gdLst>
                <a:gd name="T0" fmla="*/ 200 w 400"/>
                <a:gd name="T1" fmla="*/ 0 h 80"/>
                <a:gd name="T2" fmla="*/ 354 w 400"/>
                <a:gd name="T3" fmla="*/ 0 h 80"/>
                <a:gd name="T4" fmla="*/ 400 w 400"/>
                <a:gd name="T5" fmla="*/ 39 h 80"/>
                <a:gd name="T6" fmla="*/ 354 w 400"/>
                <a:gd name="T7" fmla="*/ 80 h 80"/>
                <a:gd name="T8" fmla="*/ 46 w 400"/>
                <a:gd name="T9" fmla="*/ 80 h 80"/>
                <a:gd name="T10" fmla="*/ 0 w 400"/>
                <a:gd name="T11" fmla="*/ 41 h 80"/>
                <a:gd name="T12" fmla="*/ 46 w 400"/>
                <a:gd name="T13" fmla="*/ 0 h 80"/>
                <a:gd name="T14" fmla="*/ 200 w 400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0" h="80">
                  <a:moveTo>
                    <a:pt x="200" y="0"/>
                  </a:moveTo>
                  <a:cubicBezTo>
                    <a:pt x="252" y="0"/>
                    <a:pt x="303" y="0"/>
                    <a:pt x="354" y="0"/>
                  </a:cubicBezTo>
                  <a:cubicBezTo>
                    <a:pt x="382" y="0"/>
                    <a:pt x="400" y="15"/>
                    <a:pt x="400" y="39"/>
                  </a:cubicBezTo>
                  <a:cubicBezTo>
                    <a:pt x="400" y="63"/>
                    <a:pt x="382" y="80"/>
                    <a:pt x="354" y="80"/>
                  </a:cubicBezTo>
                  <a:cubicBezTo>
                    <a:pt x="251" y="80"/>
                    <a:pt x="148" y="80"/>
                    <a:pt x="46" y="80"/>
                  </a:cubicBezTo>
                  <a:cubicBezTo>
                    <a:pt x="18" y="80"/>
                    <a:pt x="1" y="64"/>
                    <a:pt x="0" y="41"/>
                  </a:cubicBezTo>
                  <a:cubicBezTo>
                    <a:pt x="0" y="16"/>
                    <a:pt x="18" y="0"/>
                    <a:pt x="46" y="0"/>
                  </a:cubicBezTo>
                  <a:cubicBezTo>
                    <a:pt x="98" y="0"/>
                    <a:pt x="149" y="0"/>
                    <a:pt x="20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02364" y="2182493"/>
            <a:ext cx="7707162" cy="2457372"/>
            <a:chOff x="702364" y="2182493"/>
            <a:chExt cx="7707162" cy="2457372"/>
          </a:xfrm>
        </p:grpSpPr>
        <p:grpSp>
          <p:nvGrpSpPr>
            <p:cNvPr id="53" name="Group 52"/>
            <p:cNvGrpSpPr/>
            <p:nvPr/>
          </p:nvGrpSpPr>
          <p:grpSpPr>
            <a:xfrm>
              <a:off x="702364" y="2659575"/>
              <a:ext cx="7707162" cy="1980290"/>
              <a:chOff x="702364" y="2659575"/>
              <a:chExt cx="7707162" cy="198029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603733" y="2659575"/>
                <a:ext cx="1792330" cy="17424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82880" rIns="0" bIns="34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u="sng" dirty="0">
                    <a:solidFill>
                      <a:schemeClr val="tx1"/>
                    </a:solidFill>
                  </a:rPr>
                  <a:t>Configuration management</a:t>
                </a:r>
                <a:endParaRPr lang="en-GB" sz="9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900" dirty="0">
                    <a:solidFill>
                      <a:schemeClr val="tx1"/>
                    </a:solidFill>
                  </a:rPr>
                  <a:t>Custom-made solution</a:t>
                </a:r>
              </a:p>
              <a:p>
                <a:pPr algn="ctr"/>
                <a:r>
                  <a:rPr lang="en-GB" sz="900" dirty="0">
                    <a:solidFill>
                      <a:schemeClr val="tx1"/>
                    </a:solidFill>
                  </a:rPr>
                  <a:t>Not quite everything as code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02364" y="2659575"/>
                <a:ext cx="1792330" cy="17424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82880" rIns="0" bIns="34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u="sng" dirty="0">
                    <a:solidFill>
                      <a:schemeClr val="tx1"/>
                    </a:solidFill>
                  </a:rPr>
                  <a:t>On our way to CI/CD</a:t>
                </a:r>
              </a:p>
              <a:p>
                <a:pPr algn="ctr"/>
                <a:r>
                  <a:rPr lang="en-GB" sz="900" dirty="0">
                    <a:solidFill>
                      <a:schemeClr val="tx1"/>
                    </a:solidFill>
                  </a:rPr>
                  <a:t>Continuous Integration</a:t>
                </a:r>
              </a:p>
              <a:p>
                <a:pPr algn="ctr"/>
                <a:r>
                  <a:rPr lang="en-GB" sz="900" dirty="0">
                    <a:solidFill>
                      <a:schemeClr val="tx1"/>
                    </a:solidFill>
                  </a:rPr>
                  <a:t>Automatic build &amp; deployment to Dev/Test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617194" y="2659575"/>
                <a:ext cx="1792332" cy="17424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2" tIns="182880" rIns="68562" bIns="34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u="sng" dirty="0">
                    <a:solidFill>
                      <a:schemeClr val="tx1"/>
                    </a:solidFill>
                  </a:rPr>
                  <a:t>Daily build &amp; deploy</a:t>
                </a:r>
              </a:p>
              <a:p>
                <a:pPr algn="ctr"/>
                <a:r>
                  <a:rPr lang="en-GB" sz="900" dirty="0">
                    <a:solidFill>
                      <a:schemeClr val="tx1"/>
                    </a:solidFill>
                  </a:rPr>
                  <a:t>Lengthy build</a:t>
                </a:r>
              </a:p>
              <a:p>
                <a:pPr algn="ctr"/>
                <a:r>
                  <a:rPr lang="en-GB" sz="900" dirty="0">
                    <a:solidFill>
                      <a:schemeClr val="tx1"/>
                    </a:solidFill>
                  </a:rPr>
                  <a:t>No live deployment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773677" y="4362866"/>
                <a:ext cx="14959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GB" sz="1200" b="1" dirty="0">
                    <a:solidFill>
                      <a:srgbClr val="00005E"/>
                    </a:solidFill>
                    <a:latin typeface="Arial"/>
                    <a:cs typeface="+mn-cs"/>
                  </a:rPr>
                  <a:t>Our situation B.C.</a:t>
                </a:r>
                <a:endParaRPr lang="en-GB" sz="1200" dirty="0">
                  <a:solidFill>
                    <a:prstClr val="black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33" name="Freeform 12"/>
              <p:cNvSpPr>
                <a:spLocks noEditPoints="1"/>
              </p:cNvSpPr>
              <p:nvPr/>
            </p:nvSpPr>
            <p:spPr bwMode="auto">
              <a:xfrm>
                <a:off x="1400977" y="2798679"/>
                <a:ext cx="368814" cy="414689"/>
              </a:xfrm>
              <a:custGeom>
                <a:avLst/>
                <a:gdLst>
                  <a:gd name="T0" fmla="*/ 424 w 544"/>
                  <a:gd name="T1" fmla="*/ 341 h 613"/>
                  <a:gd name="T2" fmla="*/ 401 w 544"/>
                  <a:gd name="T3" fmla="*/ 351 h 613"/>
                  <a:gd name="T4" fmla="*/ 228 w 544"/>
                  <a:gd name="T5" fmla="*/ 177 h 613"/>
                  <a:gd name="T6" fmla="*/ 0 w 544"/>
                  <a:gd name="T7" fmla="*/ 272 h 613"/>
                  <a:gd name="T8" fmla="*/ 120 w 544"/>
                  <a:gd name="T9" fmla="*/ 613 h 613"/>
                  <a:gd name="T10" fmla="*/ 134 w 544"/>
                  <a:gd name="T11" fmla="*/ 258 h 613"/>
                  <a:gd name="T12" fmla="*/ 235 w 544"/>
                  <a:gd name="T13" fmla="*/ 354 h 613"/>
                  <a:gd name="T14" fmla="*/ 411 w 544"/>
                  <a:gd name="T15" fmla="*/ 475 h 613"/>
                  <a:gd name="T16" fmla="*/ 544 w 544"/>
                  <a:gd name="T17" fmla="*/ 0 h 613"/>
                  <a:gd name="T18" fmla="*/ 71 w 544"/>
                  <a:gd name="T19" fmla="*/ 555 h 613"/>
                  <a:gd name="T20" fmla="*/ 50 w 544"/>
                  <a:gd name="T21" fmla="*/ 455 h 613"/>
                  <a:gd name="T22" fmla="*/ 71 w 544"/>
                  <a:gd name="T23" fmla="*/ 555 h 613"/>
                  <a:gd name="T24" fmla="*/ 50 w 544"/>
                  <a:gd name="T25" fmla="*/ 404 h 613"/>
                  <a:gd name="T26" fmla="*/ 71 w 544"/>
                  <a:gd name="T27" fmla="*/ 304 h 613"/>
                  <a:gd name="T28" fmla="*/ 137 w 544"/>
                  <a:gd name="T29" fmla="*/ 209 h 613"/>
                  <a:gd name="T30" fmla="*/ 97 w 544"/>
                  <a:gd name="T31" fmla="*/ 221 h 613"/>
                  <a:gd name="T32" fmla="*/ 78 w 544"/>
                  <a:gd name="T33" fmla="*/ 243 h 613"/>
                  <a:gd name="T34" fmla="*/ 52 w 544"/>
                  <a:gd name="T35" fmla="*/ 250 h 613"/>
                  <a:gd name="T36" fmla="*/ 54 w 544"/>
                  <a:gd name="T37" fmla="*/ 246 h 613"/>
                  <a:gd name="T38" fmla="*/ 69 w 544"/>
                  <a:gd name="T39" fmla="*/ 218 h 613"/>
                  <a:gd name="T40" fmla="*/ 120 w 544"/>
                  <a:gd name="T41" fmla="*/ 189 h 613"/>
                  <a:gd name="T42" fmla="*/ 136 w 544"/>
                  <a:gd name="T43" fmla="*/ 188 h 613"/>
                  <a:gd name="T44" fmla="*/ 137 w 544"/>
                  <a:gd name="T45" fmla="*/ 209 h 613"/>
                  <a:gd name="T46" fmla="*/ 211 w 544"/>
                  <a:gd name="T47" fmla="*/ 261 h 613"/>
                  <a:gd name="T48" fmla="*/ 179 w 544"/>
                  <a:gd name="T49" fmla="*/ 229 h 613"/>
                  <a:gd name="T50" fmla="*/ 191 w 544"/>
                  <a:gd name="T51" fmla="*/ 210 h 613"/>
                  <a:gd name="T52" fmla="*/ 202 w 544"/>
                  <a:gd name="T53" fmla="*/ 221 h 613"/>
                  <a:gd name="T54" fmla="*/ 262 w 544"/>
                  <a:gd name="T55" fmla="*/ 281 h 613"/>
                  <a:gd name="T56" fmla="*/ 354 w 544"/>
                  <a:gd name="T57" fmla="*/ 403 h 613"/>
                  <a:gd name="T58" fmla="*/ 342 w 544"/>
                  <a:gd name="T59" fmla="*/ 392 h 613"/>
                  <a:gd name="T60" fmla="*/ 283 w 544"/>
                  <a:gd name="T61" fmla="*/ 332 h 613"/>
                  <a:gd name="T62" fmla="*/ 333 w 544"/>
                  <a:gd name="T63" fmla="*/ 352 h 613"/>
                  <a:gd name="T64" fmla="*/ 366 w 544"/>
                  <a:gd name="T65" fmla="*/ 384 h 613"/>
                  <a:gd name="T66" fmla="*/ 354 w 544"/>
                  <a:gd name="T67" fmla="*/ 403 h 613"/>
                  <a:gd name="T68" fmla="*/ 491 w 544"/>
                  <a:gd name="T69" fmla="*/ 368 h 613"/>
                  <a:gd name="T70" fmla="*/ 476 w 544"/>
                  <a:gd name="T71" fmla="*/ 395 h 613"/>
                  <a:gd name="T72" fmla="*/ 425 w 544"/>
                  <a:gd name="T73" fmla="*/ 424 h 613"/>
                  <a:gd name="T74" fmla="*/ 408 w 544"/>
                  <a:gd name="T75" fmla="*/ 426 h 613"/>
                  <a:gd name="T76" fmla="*/ 408 w 544"/>
                  <a:gd name="T77" fmla="*/ 404 h 613"/>
                  <a:gd name="T78" fmla="*/ 448 w 544"/>
                  <a:gd name="T79" fmla="*/ 392 h 613"/>
                  <a:gd name="T80" fmla="*/ 466 w 544"/>
                  <a:gd name="T81" fmla="*/ 370 h 613"/>
                  <a:gd name="T82" fmla="*/ 492 w 544"/>
                  <a:gd name="T83" fmla="*/ 363 h 613"/>
                  <a:gd name="T84" fmla="*/ 495 w 544"/>
                  <a:gd name="T85" fmla="*/ 309 h 613"/>
                  <a:gd name="T86" fmla="*/ 473 w 544"/>
                  <a:gd name="T87" fmla="*/ 209 h 613"/>
                  <a:gd name="T88" fmla="*/ 495 w 544"/>
                  <a:gd name="T89" fmla="*/ 309 h 613"/>
                  <a:gd name="T90" fmla="*/ 473 w 544"/>
                  <a:gd name="T91" fmla="*/ 158 h 613"/>
                  <a:gd name="T92" fmla="*/ 495 w 544"/>
                  <a:gd name="T93" fmla="*/ 58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44" h="613">
                    <a:moveTo>
                      <a:pt x="424" y="0"/>
                    </a:moveTo>
                    <a:cubicBezTo>
                      <a:pt x="424" y="341"/>
                      <a:pt x="424" y="341"/>
                      <a:pt x="424" y="341"/>
                    </a:cubicBezTo>
                    <a:cubicBezTo>
                      <a:pt x="424" y="349"/>
                      <a:pt x="418" y="355"/>
                      <a:pt x="411" y="355"/>
                    </a:cubicBezTo>
                    <a:cubicBezTo>
                      <a:pt x="406" y="355"/>
                      <a:pt x="403" y="353"/>
                      <a:pt x="401" y="351"/>
                    </a:cubicBezTo>
                    <a:cubicBezTo>
                      <a:pt x="327" y="276"/>
                      <a:pt x="323" y="273"/>
                      <a:pt x="320" y="269"/>
                    </a:cubicBezTo>
                    <a:cubicBezTo>
                      <a:pt x="316" y="265"/>
                      <a:pt x="312" y="262"/>
                      <a:pt x="228" y="177"/>
                    </a:cubicBezTo>
                    <a:cubicBezTo>
                      <a:pt x="203" y="152"/>
                      <a:pt x="169" y="138"/>
                      <a:pt x="134" y="138"/>
                    </a:cubicBezTo>
                    <a:cubicBezTo>
                      <a:pt x="60" y="138"/>
                      <a:pt x="0" y="198"/>
                      <a:pt x="0" y="272"/>
                    </a:cubicBezTo>
                    <a:cubicBezTo>
                      <a:pt x="0" y="613"/>
                      <a:pt x="0" y="613"/>
                      <a:pt x="0" y="613"/>
                    </a:cubicBezTo>
                    <a:cubicBezTo>
                      <a:pt x="120" y="613"/>
                      <a:pt x="120" y="613"/>
                      <a:pt x="120" y="613"/>
                    </a:cubicBezTo>
                    <a:cubicBezTo>
                      <a:pt x="120" y="272"/>
                      <a:pt x="120" y="272"/>
                      <a:pt x="120" y="272"/>
                    </a:cubicBezTo>
                    <a:cubicBezTo>
                      <a:pt x="120" y="264"/>
                      <a:pt x="126" y="258"/>
                      <a:pt x="134" y="258"/>
                    </a:cubicBezTo>
                    <a:cubicBezTo>
                      <a:pt x="138" y="258"/>
                      <a:pt x="141" y="260"/>
                      <a:pt x="143" y="262"/>
                    </a:cubicBezTo>
                    <a:cubicBezTo>
                      <a:pt x="227" y="346"/>
                      <a:pt x="231" y="350"/>
                      <a:pt x="235" y="354"/>
                    </a:cubicBezTo>
                    <a:cubicBezTo>
                      <a:pt x="238" y="357"/>
                      <a:pt x="242" y="361"/>
                      <a:pt x="317" y="436"/>
                    </a:cubicBezTo>
                    <a:cubicBezTo>
                      <a:pt x="342" y="461"/>
                      <a:pt x="375" y="475"/>
                      <a:pt x="411" y="475"/>
                    </a:cubicBezTo>
                    <a:cubicBezTo>
                      <a:pt x="484" y="475"/>
                      <a:pt x="544" y="415"/>
                      <a:pt x="544" y="341"/>
                    </a:cubicBezTo>
                    <a:cubicBezTo>
                      <a:pt x="544" y="0"/>
                      <a:pt x="544" y="0"/>
                      <a:pt x="544" y="0"/>
                    </a:cubicBezTo>
                    <a:lnTo>
                      <a:pt x="424" y="0"/>
                    </a:lnTo>
                    <a:close/>
                    <a:moveTo>
                      <a:pt x="71" y="555"/>
                    </a:moveTo>
                    <a:cubicBezTo>
                      <a:pt x="50" y="555"/>
                      <a:pt x="50" y="555"/>
                      <a:pt x="50" y="555"/>
                    </a:cubicBezTo>
                    <a:cubicBezTo>
                      <a:pt x="50" y="455"/>
                      <a:pt x="50" y="455"/>
                      <a:pt x="50" y="455"/>
                    </a:cubicBezTo>
                    <a:cubicBezTo>
                      <a:pt x="71" y="455"/>
                      <a:pt x="71" y="455"/>
                      <a:pt x="71" y="455"/>
                    </a:cubicBezTo>
                    <a:lnTo>
                      <a:pt x="71" y="555"/>
                    </a:lnTo>
                    <a:close/>
                    <a:moveTo>
                      <a:pt x="71" y="404"/>
                    </a:moveTo>
                    <a:cubicBezTo>
                      <a:pt x="50" y="404"/>
                      <a:pt x="50" y="404"/>
                      <a:pt x="50" y="404"/>
                    </a:cubicBezTo>
                    <a:cubicBezTo>
                      <a:pt x="50" y="304"/>
                      <a:pt x="50" y="304"/>
                      <a:pt x="50" y="304"/>
                    </a:cubicBezTo>
                    <a:cubicBezTo>
                      <a:pt x="71" y="304"/>
                      <a:pt x="71" y="304"/>
                      <a:pt x="71" y="304"/>
                    </a:cubicBezTo>
                    <a:lnTo>
                      <a:pt x="71" y="404"/>
                    </a:lnTo>
                    <a:close/>
                    <a:moveTo>
                      <a:pt x="137" y="209"/>
                    </a:moveTo>
                    <a:cubicBezTo>
                      <a:pt x="137" y="209"/>
                      <a:pt x="131" y="209"/>
                      <a:pt x="123" y="210"/>
                    </a:cubicBezTo>
                    <a:cubicBezTo>
                      <a:pt x="116" y="211"/>
                      <a:pt x="105" y="215"/>
                      <a:pt x="97" y="221"/>
                    </a:cubicBezTo>
                    <a:cubicBezTo>
                      <a:pt x="92" y="224"/>
                      <a:pt x="89" y="228"/>
                      <a:pt x="86" y="232"/>
                    </a:cubicBezTo>
                    <a:cubicBezTo>
                      <a:pt x="82" y="236"/>
                      <a:pt x="80" y="240"/>
                      <a:pt x="78" y="243"/>
                    </a:cubicBezTo>
                    <a:cubicBezTo>
                      <a:pt x="75" y="251"/>
                      <a:pt x="73" y="256"/>
                      <a:pt x="73" y="256"/>
                    </a:cubicBezTo>
                    <a:cubicBezTo>
                      <a:pt x="52" y="250"/>
                      <a:pt x="52" y="250"/>
                      <a:pt x="52" y="250"/>
                    </a:cubicBezTo>
                    <a:cubicBezTo>
                      <a:pt x="52" y="250"/>
                      <a:pt x="52" y="250"/>
                      <a:pt x="53" y="249"/>
                    </a:cubicBezTo>
                    <a:cubicBezTo>
                      <a:pt x="53" y="248"/>
                      <a:pt x="53" y="247"/>
                      <a:pt x="54" y="246"/>
                    </a:cubicBezTo>
                    <a:cubicBezTo>
                      <a:pt x="55" y="243"/>
                      <a:pt x="56" y="238"/>
                      <a:pt x="59" y="234"/>
                    </a:cubicBezTo>
                    <a:cubicBezTo>
                      <a:pt x="61" y="229"/>
                      <a:pt x="64" y="224"/>
                      <a:pt x="69" y="218"/>
                    </a:cubicBezTo>
                    <a:cubicBezTo>
                      <a:pt x="73" y="213"/>
                      <a:pt x="78" y="208"/>
                      <a:pt x="84" y="204"/>
                    </a:cubicBezTo>
                    <a:cubicBezTo>
                      <a:pt x="95" y="195"/>
                      <a:pt x="109" y="190"/>
                      <a:pt x="120" y="189"/>
                    </a:cubicBezTo>
                    <a:cubicBezTo>
                      <a:pt x="125" y="188"/>
                      <a:pt x="130" y="188"/>
                      <a:pt x="133" y="187"/>
                    </a:cubicBezTo>
                    <a:cubicBezTo>
                      <a:pt x="134" y="187"/>
                      <a:pt x="136" y="188"/>
                      <a:pt x="136" y="188"/>
                    </a:cubicBezTo>
                    <a:cubicBezTo>
                      <a:pt x="137" y="188"/>
                      <a:pt x="138" y="188"/>
                      <a:pt x="138" y="188"/>
                    </a:cubicBezTo>
                    <a:lnTo>
                      <a:pt x="137" y="209"/>
                    </a:lnTo>
                    <a:close/>
                    <a:moveTo>
                      <a:pt x="246" y="296"/>
                    </a:moveTo>
                    <a:cubicBezTo>
                      <a:pt x="246" y="296"/>
                      <a:pt x="229" y="278"/>
                      <a:pt x="211" y="261"/>
                    </a:cubicBezTo>
                    <a:cubicBezTo>
                      <a:pt x="202" y="252"/>
                      <a:pt x="194" y="243"/>
                      <a:pt x="187" y="237"/>
                    </a:cubicBezTo>
                    <a:cubicBezTo>
                      <a:pt x="184" y="233"/>
                      <a:pt x="181" y="231"/>
                      <a:pt x="179" y="229"/>
                    </a:cubicBezTo>
                    <a:cubicBezTo>
                      <a:pt x="177" y="227"/>
                      <a:pt x="176" y="226"/>
                      <a:pt x="176" y="226"/>
                    </a:cubicBezTo>
                    <a:cubicBezTo>
                      <a:pt x="191" y="210"/>
                      <a:pt x="191" y="210"/>
                      <a:pt x="191" y="210"/>
                    </a:cubicBezTo>
                    <a:cubicBezTo>
                      <a:pt x="191" y="210"/>
                      <a:pt x="193" y="211"/>
                      <a:pt x="194" y="213"/>
                    </a:cubicBezTo>
                    <a:cubicBezTo>
                      <a:pt x="196" y="215"/>
                      <a:pt x="199" y="218"/>
                      <a:pt x="202" y="221"/>
                    </a:cubicBezTo>
                    <a:cubicBezTo>
                      <a:pt x="209" y="228"/>
                      <a:pt x="218" y="237"/>
                      <a:pt x="227" y="245"/>
                    </a:cubicBezTo>
                    <a:cubicBezTo>
                      <a:pt x="244" y="263"/>
                      <a:pt x="262" y="281"/>
                      <a:pt x="262" y="281"/>
                    </a:cubicBezTo>
                    <a:lnTo>
                      <a:pt x="246" y="296"/>
                    </a:lnTo>
                    <a:close/>
                    <a:moveTo>
                      <a:pt x="354" y="403"/>
                    </a:moveTo>
                    <a:cubicBezTo>
                      <a:pt x="354" y="403"/>
                      <a:pt x="352" y="402"/>
                      <a:pt x="350" y="400"/>
                    </a:cubicBezTo>
                    <a:cubicBezTo>
                      <a:pt x="348" y="398"/>
                      <a:pt x="346" y="395"/>
                      <a:pt x="342" y="392"/>
                    </a:cubicBezTo>
                    <a:cubicBezTo>
                      <a:pt x="336" y="385"/>
                      <a:pt x="327" y="377"/>
                      <a:pt x="318" y="368"/>
                    </a:cubicBezTo>
                    <a:cubicBezTo>
                      <a:pt x="300" y="350"/>
                      <a:pt x="283" y="332"/>
                      <a:pt x="283" y="332"/>
                    </a:cubicBezTo>
                    <a:cubicBezTo>
                      <a:pt x="298" y="317"/>
                      <a:pt x="298" y="317"/>
                      <a:pt x="298" y="317"/>
                    </a:cubicBezTo>
                    <a:cubicBezTo>
                      <a:pt x="298" y="317"/>
                      <a:pt x="316" y="335"/>
                      <a:pt x="333" y="352"/>
                    </a:cubicBezTo>
                    <a:cubicBezTo>
                      <a:pt x="342" y="361"/>
                      <a:pt x="351" y="370"/>
                      <a:pt x="358" y="377"/>
                    </a:cubicBezTo>
                    <a:cubicBezTo>
                      <a:pt x="361" y="380"/>
                      <a:pt x="364" y="383"/>
                      <a:pt x="366" y="384"/>
                    </a:cubicBezTo>
                    <a:cubicBezTo>
                      <a:pt x="368" y="386"/>
                      <a:pt x="368" y="387"/>
                      <a:pt x="368" y="387"/>
                    </a:cubicBezTo>
                    <a:lnTo>
                      <a:pt x="354" y="403"/>
                    </a:lnTo>
                    <a:close/>
                    <a:moveTo>
                      <a:pt x="492" y="364"/>
                    </a:moveTo>
                    <a:cubicBezTo>
                      <a:pt x="492" y="365"/>
                      <a:pt x="492" y="366"/>
                      <a:pt x="491" y="368"/>
                    </a:cubicBezTo>
                    <a:cubicBezTo>
                      <a:pt x="490" y="370"/>
                      <a:pt x="488" y="375"/>
                      <a:pt x="486" y="379"/>
                    </a:cubicBezTo>
                    <a:cubicBezTo>
                      <a:pt x="484" y="384"/>
                      <a:pt x="480" y="390"/>
                      <a:pt x="476" y="395"/>
                    </a:cubicBezTo>
                    <a:cubicBezTo>
                      <a:pt x="472" y="400"/>
                      <a:pt x="467" y="405"/>
                      <a:pt x="461" y="409"/>
                    </a:cubicBezTo>
                    <a:cubicBezTo>
                      <a:pt x="449" y="418"/>
                      <a:pt x="435" y="423"/>
                      <a:pt x="425" y="424"/>
                    </a:cubicBezTo>
                    <a:cubicBezTo>
                      <a:pt x="420" y="425"/>
                      <a:pt x="415" y="425"/>
                      <a:pt x="412" y="426"/>
                    </a:cubicBezTo>
                    <a:cubicBezTo>
                      <a:pt x="410" y="426"/>
                      <a:pt x="409" y="426"/>
                      <a:pt x="408" y="426"/>
                    </a:cubicBezTo>
                    <a:cubicBezTo>
                      <a:pt x="407" y="426"/>
                      <a:pt x="407" y="425"/>
                      <a:pt x="407" y="425"/>
                    </a:cubicBezTo>
                    <a:cubicBezTo>
                      <a:pt x="408" y="404"/>
                      <a:pt x="408" y="404"/>
                      <a:pt x="408" y="404"/>
                    </a:cubicBezTo>
                    <a:cubicBezTo>
                      <a:pt x="408" y="404"/>
                      <a:pt x="413" y="404"/>
                      <a:pt x="421" y="403"/>
                    </a:cubicBezTo>
                    <a:cubicBezTo>
                      <a:pt x="429" y="402"/>
                      <a:pt x="439" y="398"/>
                      <a:pt x="448" y="392"/>
                    </a:cubicBezTo>
                    <a:cubicBezTo>
                      <a:pt x="452" y="389"/>
                      <a:pt x="456" y="385"/>
                      <a:pt x="459" y="381"/>
                    </a:cubicBezTo>
                    <a:cubicBezTo>
                      <a:pt x="462" y="377"/>
                      <a:pt x="465" y="373"/>
                      <a:pt x="466" y="370"/>
                    </a:cubicBezTo>
                    <a:cubicBezTo>
                      <a:pt x="470" y="362"/>
                      <a:pt x="471" y="357"/>
                      <a:pt x="471" y="357"/>
                    </a:cubicBezTo>
                    <a:cubicBezTo>
                      <a:pt x="492" y="363"/>
                      <a:pt x="492" y="363"/>
                      <a:pt x="492" y="363"/>
                    </a:cubicBezTo>
                    <a:cubicBezTo>
                      <a:pt x="492" y="363"/>
                      <a:pt x="492" y="363"/>
                      <a:pt x="492" y="364"/>
                    </a:cubicBezTo>
                    <a:close/>
                    <a:moveTo>
                      <a:pt x="495" y="309"/>
                    </a:moveTo>
                    <a:cubicBezTo>
                      <a:pt x="473" y="309"/>
                      <a:pt x="473" y="309"/>
                      <a:pt x="473" y="309"/>
                    </a:cubicBezTo>
                    <a:cubicBezTo>
                      <a:pt x="473" y="209"/>
                      <a:pt x="473" y="209"/>
                      <a:pt x="473" y="209"/>
                    </a:cubicBezTo>
                    <a:cubicBezTo>
                      <a:pt x="495" y="209"/>
                      <a:pt x="495" y="209"/>
                      <a:pt x="495" y="209"/>
                    </a:cubicBezTo>
                    <a:lnTo>
                      <a:pt x="495" y="309"/>
                    </a:lnTo>
                    <a:close/>
                    <a:moveTo>
                      <a:pt x="495" y="158"/>
                    </a:moveTo>
                    <a:cubicBezTo>
                      <a:pt x="473" y="158"/>
                      <a:pt x="473" y="158"/>
                      <a:pt x="473" y="158"/>
                    </a:cubicBezTo>
                    <a:cubicBezTo>
                      <a:pt x="473" y="58"/>
                      <a:pt x="473" y="58"/>
                      <a:pt x="473" y="58"/>
                    </a:cubicBezTo>
                    <a:cubicBezTo>
                      <a:pt x="495" y="58"/>
                      <a:pt x="495" y="58"/>
                      <a:pt x="495" y="58"/>
                    </a:cubicBezTo>
                    <a:lnTo>
                      <a:pt x="495" y="15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4301527" y="2749825"/>
                <a:ext cx="401384" cy="425302"/>
                <a:chOff x="693020" y="3698409"/>
                <a:chExt cx="541816" cy="574102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34" name="Oval 20"/>
                <p:cNvSpPr>
                  <a:spLocks noChangeArrowheads="1"/>
                </p:cNvSpPr>
                <p:nvPr/>
              </p:nvSpPr>
              <p:spPr bwMode="auto">
                <a:xfrm>
                  <a:off x="900763" y="3698409"/>
                  <a:ext cx="122120" cy="12352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/>
                </a:p>
              </p:txBody>
            </p:sp>
            <p:sp>
              <p:nvSpPr>
                <p:cNvPr id="35" name="Freeform 21"/>
                <p:cNvSpPr>
                  <a:spLocks/>
                </p:cNvSpPr>
                <p:nvPr/>
              </p:nvSpPr>
              <p:spPr bwMode="auto">
                <a:xfrm>
                  <a:off x="844616" y="3844391"/>
                  <a:ext cx="234413" cy="428120"/>
                </a:xfrm>
                <a:custGeom>
                  <a:avLst/>
                  <a:gdLst>
                    <a:gd name="T0" fmla="*/ 56 w 71"/>
                    <a:gd name="T1" fmla="*/ 0 h 129"/>
                    <a:gd name="T2" fmla="*/ 50 w 71"/>
                    <a:gd name="T3" fmla="*/ 0 h 129"/>
                    <a:gd name="T4" fmla="*/ 35 w 71"/>
                    <a:gd name="T5" fmla="*/ 15 h 129"/>
                    <a:gd name="T6" fmla="*/ 20 w 71"/>
                    <a:gd name="T7" fmla="*/ 0 h 129"/>
                    <a:gd name="T8" fmla="*/ 14 w 71"/>
                    <a:gd name="T9" fmla="*/ 0 h 129"/>
                    <a:gd name="T10" fmla="*/ 0 w 71"/>
                    <a:gd name="T11" fmla="*/ 15 h 129"/>
                    <a:gd name="T12" fmla="*/ 0 w 71"/>
                    <a:gd name="T13" fmla="*/ 47 h 129"/>
                    <a:gd name="T14" fmla="*/ 14 w 71"/>
                    <a:gd name="T15" fmla="*/ 62 h 129"/>
                    <a:gd name="T16" fmla="*/ 15 w 71"/>
                    <a:gd name="T17" fmla="*/ 62 h 129"/>
                    <a:gd name="T18" fmla="*/ 14 w 71"/>
                    <a:gd name="T19" fmla="*/ 66 h 129"/>
                    <a:gd name="T20" fmla="*/ 14 w 71"/>
                    <a:gd name="T21" fmla="*/ 119 h 129"/>
                    <a:gd name="T22" fmla="*/ 25 w 71"/>
                    <a:gd name="T23" fmla="*/ 129 h 129"/>
                    <a:gd name="T24" fmla="*/ 35 w 71"/>
                    <a:gd name="T25" fmla="*/ 119 h 129"/>
                    <a:gd name="T26" fmla="*/ 46 w 71"/>
                    <a:gd name="T27" fmla="*/ 129 h 129"/>
                    <a:gd name="T28" fmla="*/ 57 w 71"/>
                    <a:gd name="T29" fmla="*/ 119 h 129"/>
                    <a:gd name="T30" fmla="*/ 57 w 71"/>
                    <a:gd name="T31" fmla="*/ 66 h 129"/>
                    <a:gd name="T32" fmla="*/ 56 w 71"/>
                    <a:gd name="T33" fmla="*/ 62 h 129"/>
                    <a:gd name="T34" fmla="*/ 56 w 71"/>
                    <a:gd name="T35" fmla="*/ 62 h 129"/>
                    <a:gd name="T36" fmla="*/ 71 w 71"/>
                    <a:gd name="T37" fmla="*/ 47 h 129"/>
                    <a:gd name="T38" fmla="*/ 71 w 71"/>
                    <a:gd name="T39" fmla="*/ 15 h 129"/>
                    <a:gd name="T40" fmla="*/ 56 w 71"/>
                    <a:gd name="T41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1" h="129">
                      <a:moveTo>
                        <a:pt x="56" y="0"/>
                      </a:move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5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56"/>
                        <a:pt x="6" y="62"/>
                        <a:pt x="14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14" y="63"/>
                        <a:pt x="14" y="65"/>
                        <a:pt x="14" y="66"/>
                      </a:cubicBezTo>
                      <a:cubicBezTo>
                        <a:pt x="14" y="119"/>
                        <a:pt x="14" y="119"/>
                        <a:pt x="14" y="119"/>
                      </a:cubicBezTo>
                      <a:cubicBezTo>
                        <a:pt x="14" y="125"/>
                        <a:pt x="19" y="129"/>
                        <a:pt x="25" y="129"/>
                      </a:cubicBezTo>
                      <a:cubicBezTo>
                        <a:pt x="31" y="129"/>
                        <a:pt x="35" y="125"/>
                        <a:pt x="35" y="119"/>
                      </a:cubicBezTo>
                      <a:cubicBezTo>
                        <a:pt x="35" y="125"/>
                        <a:pt x="40" y="129"/>
                        <a:pt x="46" y="129"/>
                      </a:cubicBezTo>
                      <a:cubicBezTo>
                        <a:pt x="52" y="129"/>
                        <a:pt x="57" y="125"/>
                        <a:pt x="57" y="119"/>
                      </a:cubicBezTo>
                      <a:cubicBezTo>
                        <a:pt x="57" y="66"/>
                        <a:pt x="57" y="66"/>
                        <a:pt x="57" y="66"/>
                      </a:cubicBezTo>
                      <a:cubicBezTo>
                        <a:pt x="57" y="65"/>
                        <a:pt x="56" y="63"/>
                        <a:pt x="56" y="62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65" y="62"/>
                        <a:pt x="71" y="56"/>
                        <a:pt x="71" y="47"/>
                      </a:cubicBezTo>
                      <a:cubicBezTo>
                        <a:pt x="71" y="15"/>
                        <a:pt x="71" y="15"/>
                        <a:pt x="71" y="15"/>
                      </a:cubicBezTo>
                      <a:cubicBezTo>
                        <a:pt x="71" y="6"/>
                        <a:pt x="65" y="0"/>
                        <a:pt x="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/>
                </a:p>
              </p:txBody>
            </p:sp>
            <p:sp>
              <p:nvSpPr>
                <p:cNvPr id="36" name="Oval 22"/>
                <p:cNvSpPr>
                  <a:spLocks noChangeArrowheads="1"/>
                </p:cNvSpPr>
                <p:nvPr/>
              </p:nvSpPr>
              <p:spPr bwMode="auto">
                <a:xfrm>
                  <a:off x="1095873" y="3729290"/>
                  <a:ext cx="92642" cy="954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/>
                </a:p>
              </p:txBody>
            </p:sp>
            <p:sp>
              <p:nvSpPr>
                <p:cNvPr id="37" name="Freeform 23"/>
                <p:cNvSpPr>
                  <a:spLocks/>
                </p:cNvSpPr>
                <p:nvPr/>
              </p:nvSpPr>
              <p:spPr bwMode="auto">
                <a:xfrm>
                  <a:off x="1086047" y="3841583"/>
                  <a:ext cx="148789" cy="352321"/>
                </a:xfrm>
                <a:custGeom>
                  <a:avLst/>
                  <a:gdLst>
                    <a:gd name="T0" fmla="*/ 33 w 45"/>
                    <a:gd name="T1" fmla="*/ 0 h 106"/>
                    <a:gd name="T2" fmla="*/ 28 w 45"/>
                    <a:gd name="T3" fmla="*/ 0 h 106"/>
                    <a:gd name="T4" fmla="*/ 16 w 45"/>
                    <a:gd name="T5" fmla="*/ 12 h 106"/>
                    <a:gd name="T6" fmla="*/ 5 w 45"/>
                    <a:gd name="T7" fmla="*/ 0 h 106"/>
                    <a:gd name="T8" fmla="*/ 2 w 45"/>
                    <a:gd name="T9" fmla="*/ 0 h 106"/>
                    <a:gd name="T10" fmla="*/ 8 w 45"/>
                    <a:gd name="T11" fmla="*/ 12 h 106"/>
                    <a:gd name="T12" fmla="*/ 8 w 45"/>
                    <a:gd name="T13" fmla="*/ 55 h 106"/>
                    <a:gd name="T14" fmla="*/ 0 w 45"/>
                    <a:gd name="T15" fmla="*/ 68 h 106"/>
                    <a:gd name="T16" fmla="*/ 0 w 45"/>
                    <a:gd name="T17" fmla="*/ 98 h 106"/>
                    <a:gd name="T18" fmla="*/ 9 w 45"/>
                    <a:gd name="T19" fmla="*/ 106 h 106"/>
                    <a:gd name="T20" fmla="*/ 17 w 45"/>
                    <a:gd name="T21" fmla="*/ 98 h 106"/>
                    <a:gd name="T22" fmla="*/ 25 w 45"/>
                    <a:gd name="T23" fmla="*/ 106 h 106"/>
                    <a:gd name="T24" fmla="*/ 33 w 45"/>
                    <a:gd name="T25" fmla="*/ 98 h 106"/>
                    <a:gd name="T26" fmla="*/ 33 w 45"/>
                    <a:gd name="T27" fmla="*/ 51 h 106"/>
                    <a:gd name="T28" fmla="*/ 33 w 45"/>
                    <a:gd name="T29" fmla="*/ 48 h 106"/>
                    <a:gd name="T30" fmla="*/ 33 w 45"/>
                    <a:gd name="T31" fmla="*/ 48 h 106"/>
                    <a:gd name="T32" fmla="*/ 45 w 45"/>
                    <a:gd name="T33" fmla="*/ 37 h 106"/>
                    <a:gd name="T34" fmla="*/ 45 w 45"/>
                    <a:gd name="T35" fmla="*/ 12 h 106"/>
                    <a:gd name="T36" fmla="*/ 33 w 45"/>
                    <a:gd name="T37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" h="106">
                      <a:moveTo>
                        <a:pt x="33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6" y="3"/>
                        <a:pt x="8" y="7"/>
                        <a:pt x="8" y="12"/>
                      </a:cubicBezTo>
                      <a:cubicBezTo>
                        <a:pt x="8" y="55"/>
                        <a:pt x="8" y="55"/>
                        <a:pt x="8" y="55"/>
                      </a:cubicBezTo>
                      <a:cubicBezTo>
                        <a:pt x="8" y="60"/>
                        <a:pt x="5" y="65"/>
                        <a:pt x="0" y="68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2"/>
                        <a:pt x="4" y="106"/>
                        <a:pt x="9" y="106"/>
                      </a:cubicBezTo>
                      <a:cubicBezTo>
                        <a:pt x="13" y="106"/>
                        <a:pt x="17" y="102"/>
                        <a:pt x="17" y="98"/>
                      </a:cubicBezTo>
                      <a:cubicBezTo>
                        <a:pt x="17" y="102"/>
                        <a:pt x="21" y="106"/>
                        <a:pt x="25" y="106"/>
                      </a:cubicBezTo>
                      <a:cubicBezTo>
                        <a:pt x="30" y="106"/>
                        <a:pt x="33" y="102"/>
                        <a:pt x="33" y="98"/>
                      </a:cubicBezTo>
                      <a:cubicBezTo>
                        <a:pt x="33" y="51"/>
                        <a:pt x="33" y="51"/>
                        <a:pt x="33" y="51"/>
                      </a:cubicBezTo>
                      <a:cubicBezTo>
                        <a:pt x="33" y="50"/>
                        <a:pt x="33" y="49"/>
                        <a:pt x="33" y="48"/>
                      </a:cubicBezTo>
                      <a:cubicBezTo>
                        <a:pt x="33" y="48"/>
                        <a:pt x="33" y="48"/>
                        <a:pt x="33" y="48"/>
                      </a:cubicBezTo>
                      <a:cubicBezTo>
                        <a:pt x="39" y="48"/>
                        <a:pt x="45" y="43"/>
                        <a:pt x="45" y="37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5"/>
                        <a:pt x="39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/>
                </a:p>
              </p:txBody>
            </p:sp>
            <p:sp>
              <p:nvSpPr>
                <p:cNvPr id="38" name="Oval 24"/>
                <p:cNvSpPr>
                  <a:spLocks noChangeArrowheads="1"/>
                </p:cNvSpPr>
                <p:nvPr/>
              </p:nvSpPr>
              <p:spPr bwMode="auto">
                <a:xfrm>
                  <a:off x="739341" y="3729290"/>
                  <a:ext cx="92642" cy="954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/>
                </a:p>
              </p:txBody>
            </p:sp>
            <p:sp>
              <p:nvSpPr>
                <p:cNvPr id="39" name="Freeform 25"/>
                <p:cNvSpPr>
                  <a:spLocks/>
                </p:cNvSpPr>
                <p:nvPr/>
              </p:nvSpPr>
              <p:spPr bwMode="auto">
                <a:xfrm>
                  <a:off x="693020" y="3841583"/>
                  <a:ext cx="144578" cy="352321"/>
                </a:xfrm>
                <a:custGeom>
                  <a:avLst/>
                  <a:gdLst>
                    <a:gd name="T0" fmla="*/ 12 w 44"/>
                    <a:gd name="T1" fmla="*/ 0 h 106"/>
                    <a:gd name="T2" fmla="*/ 17 w 44"/>
                    <a:gd name="T3" fmla="*/ 0 h 106"/>
                    <a:gd name="T4" fmla="*/ 28 w 44"/>
                    <a:gd name="T5" fmla="*/ 12 h 106"/>
                    <a:gd name="T6" fmla="*/ 40 w 44"/>
                    <a:gd name="T7" fmla="*/ 0 h 106"/>
                    <a:gd name="T8" fmla="*/ 43 w 44"/>
                    <a:gd name="T9" fmla="*/ 0 h 106"/>
                    <a:gd name="T10" fmla="*/ 36 w 44"/>
                    <a:gd name="T11" fmla="*/ 12 h 106"/>
                    <a:gd name="T12" fmla="*/ 36 w 44"/>
                    <a:gd name="T13" fmla="*/ 55 h 106"/>
                    <a:gd name="T14" fmla="*/ 44 w 44"/>
                    <a:gd name="T15" fmla="*/ 68 h 106"/>
                    <a:gd name="T16" fmla="*/ 44 w 44"/>
                    <a:gd name="T17" fmla="*/ 98 h 106"/>
                    <a:gd name="T18" fmla="*/ 36 w 44"/>
                    <a:gd name="T19" fmla="*/ 106 h 106"/>
                    <a:gd name="T20" fmla="*/ 28 w 44"/>
                    <a:gd name="T21" fmla="*/ 98 h 106"/>
                    <a:gd name="T22" fmla="*/ 19 w 44"/>
                    <a:gd name="T23" fmla="*/ 106 h 106"/>
                    <a:gd name="T24" fmla="*/ 11 w 44"/>
                    <a:gd name="T25" fmla="*/ 98 h 106"/>
                    <a:gd name="T26" fmla="*/ 11 w 44"/>
                    <a:gd name="T27" fmla="*/ 51 h 106"/>
                    <a:gd name="T28" fmla="*/ 12 w 44"/>
                    <a:gd name="T29" fmla="*/ 48 h 106"/>
                    <a:gd name="T30" fmla="*/ 12 w 44"/>
                    <a:gd name="T31" fmla="*/ 48 h 106"/>
                    <a:gd name="T32" fmla="*/ 0 w 44"/>
                    <a:gd name="T33" fmla="*/ 37 h 106"/>
                    <a:gd name="T34" fmla="*/ 0 w 44"/>
                    <a:gd name="T35" fmla="*/ 12 h 106"/>
                    <a:gd name="T36" fmla="*/ 12 w 44"/>
                    <a:gd name="T37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4" h="106">
                      <a:moveTo>
                        <a:pt x="12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39" y="3"/>
                        <a:pt x="36" y="7"/>
                        <a:pt x="36" y="12"/>
                      </a:cubicBezTo>
                      <a:cubicBezTo>
                        <a:pt x="36" y="55"/>
                        <a:pt x="36" y="55"/>
                        <a:pt x="36" y="55"/>
                      </a:cubicBezTo>
                      <a:cubicBezTo>
                        <a:pt x="36" y="60"/>
                        <a:pt x="40" y="65"/>
                        <a:pt x="44" y="68"/>
                      </a:cubicBezTo>
                      <a:cubicBezTo>
                        <a:pt x="44" y="98"/>
                        <a:pt x="44" y="98"/>
                        <a:pt x="44" y="98"/>
                      </a:cubicBezTo>
                      <a:cubicBezTo>
                        <a:pt x="44" y="102"/>
                        <a:pt x="41" y="106"/>
                        <a:pt x="36" y="106"/>
                      </a:cubicBezTo>
                      <a:cubicBezTo>
                        <a:pt x="31" y="106"/>
                        <a:pt x="28" y="102"/>
                        <a:pt x="28" y="98"/>
                      </a:cubicBezTo>
                      <a:cubicBezTo>
                        <a:pt x="28" y="102"/>
                        <a:pt x="24" y="106"/>
                        <a:pt x="19" y="106"/>
                      </a:cubicBezTo>
                      <a:cubicBezTo>
                        <a:pt x="15" y="106"/>
                        <a:pt x="11" y="102"/>
                        <a:pt x="11" y="9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1" y="50"/>
                        <a:pt x="11" y="49"/>
                        <a:pt x="12" y="48"/>
                      </a:cubicBezTo>
                      <a:cubicBezTo>
                        <a:pt x="12" y="48"/>
                        <a:pt x="12" y="48"/>
                        <a:pt x="12" y="48"/>
                      </a:cubicBezTo>
                      <a:cubicBezTo>
                        <a:pt x="5" y="48"/>
                        <a:pt x="0" y="43"/>
                        <a:pt x="0" y="37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/>
                </a:p>
              </p:txBody>
            </p:sp>
          </p:grpSp>
          <p:grpSp>
            <p:nvGrpSpPr>
              <p:cNvPr id="42" name="Group 17"/>
              <p:cNvGrpSpPr>
                <a:grpSpLocks noChangeAspect="1"/>
              </p:cNvGrpSpPr>
              <p:nvPr/>
            </p:nvGrpSpPr>
            <p:grpSpPr bwMode="auto">
              <a:xfrm>
                <a:off x="7346951" y="2855912"/>
                <a:ext cx="395287" cy="392113"/>
                <a:chOff x="4628" y="1799"/>
                <a:chExt cx="249" cy="247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44" name="Freeform 18"/>
                <p:cNvSpPr>
                  <a:spLocks/>
                </p:cNvSpPr>
                <p:nvPr/>
              </p:nvSpPr>
              <p:spPr bwMode="auto">
                <a:xfrm>
                  <a:off x="4636" y="1799"/>
                  <a:ext cx="241" cy="240"/>
                </a:xfrm>
                <a:custGeom>
                  <a:avLst/>
                  <a:gdLst>
                    <a:gd name="T0" fmla="*/ 0 w 770"/>
                    <a:gd name="T1" fmla="*/ 467 h 770"/>
                    <a:gd name="T2" fmla="*/ 74 w 770"/>
                    <a:gd name="T3" fmla="*/ 372 h 770"/>
                    <a:gd name="T4" fmla="*/ 92 w 770"/>
                    <a:gd name="T5" fmla="*/ 366 h 770"/>
                    <a:gd name="T6" fmla="*/ 196 w 770"/>
                    <a:gd name="T7" fmla="*/ 368 h 770"/>
                    <a:gd name="T8" fmla="*/ 233 w 770"/>
                    <a:gd name="T9" fmla="*/ 350 h 770"/>
                    <a:gd name="T10" fmla="*/ 400 w 770"/>
                    <a:gd name="T11" fmla="*/ 156 h 770"/>
                    <a:gd name="T12" fmla="*/ 726 w 770"/>
                    <a:gd name="T13" fmla="*/ 5 h 770"/>
                    <a:gd name="T14" fmla="*/ 730 w 770"/>
                    <a:gd name="T15" fmla="*/ 4 h 770"/>
                    <a:gd name="T16" fmla="*/ 766 w 770"/>
                    <a:gd name="T17" fmla="*/ 40 h 770"/>
                    <a:gd name="T18" fmla="*/ 662 w 770"/>
                    <a:gd name="T19" fmla="*/ 318 h 770"/>
                    <a:gd name="T20" fmla="*/ 501 w 770"/>
                    <a:gd name="T21" fmla="*/ 467 h 770"/>
                    <a:gd name="T22" fmla="*/ 415 w 770"/>
                    <a:gd name="T23" fmla="*/ 539 h 770"/>
                    <a:gd name="T24" fmla="*/ 402 w 770"/>
                    <a:gd name="T25" fmla="*/ 566 h 770"/>
                    <a:gd name="T26" fmla="*/ 403 w 770"/>
                    <a:gd name="T27" fmla="*/ 672 h 770"/>
                    <a:gd name="T28" fmla="*/ 390 w 770"/>
                    <a:gd name="T29" fmla="*/ 699 h 770"/>
                    <a:gd name="T30" fmla="*/ 317 w 770"/>
                    <a:gd name="T31" fmla="*/ 757 h 770"/>
                    <a:gd name="T32" fmla="*/ 298 w 770"/>
                    <a:gd name="T33" fmla="*/ 751 h 770"/>
                    <a:gd name="T34" fmla="*/ 279 w 770"/>
                    <a:gd name="T35" fmla="*/ 666 h 770"/>
                    <a:gd name="T36" fmla="*/ 252 w 770"/>
                    <a:gd name="T37" fmla="*/ 652 h 770"/>
                    <a:gd name="T38" fmla="*/ 206 w 770"/>
                    <a:gd name="T39" fmla="*/ 666 h 770"/>
                    <a:gd name="T40" fmla="*/ 144 w 770"/>
                    <a:gd name="T41" fmla="*/ 623 h 770"/>
                    <a:gd name="T42" fmla="*/ 105 w 770"/>
                    <a:gd name="T43" fmla="*/ 565 h 770"/>
                    <a:gd name="T44" fmla="*/ 107 w 770"/>
                    <a:gd name="T45" fmla="*/ 539 h 770"/>
                    <a:gd name="T46" fmla="*/ 78 w 770"/>
                    <a:gd name="T47" fmla="*/ 485 h 770"/>
                    <a:gd name="T48" fmla="*/ 0 w 770"/>
                    <a:gd name="T49" fmla="*/ 467 h 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70" h="770">
                      <a:moveTo>
                        <a:pt x="0" y="467"/>
                      </a:moveTo>
                      <a:cubicBezTo>
                        <a:pt x="26" y="434"/>
                        <a:pt x="50" y="403"/>
                        <a:pt x="74" y="372"/>
                      </a:cubicBezTo>
                      <a:cubicBezTo>
                        <a:pt x="79" y="365"/>
                        <a:pt x="86" y="366"/>
                        <a:pt x="92" y="366"/>
                      </a:cubicBezTo>
                      <a:cubicBezTo>
                        <a:pt x="127" y="367"/>
                        <a:pt x="162" y="366"/>
                        <a:pt x="196" y="368"/>
                      </a:cubicBezTo>
                      <a:cubicBezTo>
                        <a:pt x="213" y="369"/>
                        <a:pt x="223" y="363"/>
                        <a:pt x="233" y="350"/>
                      </a:cubicBezTo>
                      <a:cubicBezTo>
                        <a:pt x="286" y="284"/>
                        <a:pt x="341" y="219"/>
                        <a:pt x="400" y="156"/>
                      </a:cubicBezTo>
                      <a:cubicBezTo>
                        <a:pt x="488" y="61"/>
                        <a:pt x="597" y="12"/>
                        <a:pt x="726" y="5"/>
                      </a:cubicBezTo>
                      <a:cubicBezTo>
                        <a:pt x="727" y="5"/>
                        <a:pt x="728" y="4"/>
                        <a:pt x="730" y="4"/>
                      </a:cubicBezTo>
                      <a:cubicBezTo>
                        <a:pt x="770" y="0"/>
                        <a:pt x="770" y="0"/>
                        <a:pt x="766" y="40"/>
                      </a:cubicBezTo>
                      <a:cubicBezTo>
                        <a:pt x="754" y="141"/>
                        <a:pt x="728" y="237"/>
                        <a:pt x="662" y="318"/>
                      </a:cubicBezTo>
                      <a:cubicBezTo>
                        <a:pt x="616" y="375"/>
                        <a:pt x="556" y="419"/>
                        <a:pt x="501" y="467"/>
                      </a:cubicBezTo>
                      <a:cubicBezTo>
                        <a:pt x="473" y="492"/>
                        <a:pt x="444" y="516"/>
                        <a:pt x="415" y="539"/>
                      </a:cubicBezTo>
                      <a:cubicBezTo>
                        <a:pt x="406" y="546"/>
                        <a:pt x="402" y="554"/>
                        <a:pt x="402" y="566"/>
                      </a:cubicBezTo>
                      <a:cubicBezTo>
                        <a:pt x="403" y="601"/>
                        <a:pt x="402" y="637"/>
                        <a:pt x="403" y="672"/>
                      </a:cubicBezTo>
                      <a:cubicBezTo>
                        <a:pt x="403" y="684"/>
                        <a:pt x="400" y="692"/>
                        <a:pt x="390" y="699"/>
                      </a:cubicBezTo>
                      <a:cubicBezTo>
                        <a:pt x="365" y="718"/>
                        <a:pt x="341" y="737"/>
                        <a:pt x="317" y="757"/>
                      </a:cubicBezTo>
                      <a:cubicBezTo>
                        <a:pt x="306" y="766"/>
                        <a:pt x="301" y="770"/>
                        <a:pt x="298" y="751"/>
                      </a:cubicBezTo>
                      <a:cubicBezTo>
                        <a:pt x="293" y="722"/>
                        <a:pt x="285" y="694"/>
                        <a:pt x="279" y="666"/>
                      </a:cubicBezTo>
                      <a:cubicBezTo>
                        <a:pt x="275" y="649"/>
                        <a:pt x="267" y="646"/>
                        <a:pt x="252" y="652"/>
                      </a:cubicBezTo>
                      <a:cubicBezTo>
                        <a:pt x="236" y="657"/>
                        <a:pt x="221" y="672"/>
                        <a:pt x="206" y="666"/>
                      </a:cubicBezTo>
                      <a:cubicBezTo>
                        <a:pt x="182" y="658"/>
                        <a:pt x="162" y="641"/>
                        <a:pt x="144" y="623"/>
                      </a:cubicBezTo>
                      <a:cubicBezTo>
                        <a:pt x="128" y="606"/>
                        <a:pt x="117" y="585"/>
                        <a:pt x="105" y="565"/>
                      </a:cubicBezTo>
                      <a:cubicBezTo>
                        <a:pt x="99" y="555"/>
                        <a:pt x="103" y="548"/>
                        <a:pt x="107" y="539"/>
                      </a:cubicBezTo>
                      <a:cubicBezTo>
                        <a:pt x="129" y="489"/>
                        <a:pt x="129" y="496"/>
                        <a:pt x="78" y="485"/>
                      </a:cubicBezTo>
                      <a:cubicBezTo>
                        <a:pt x="53" y="479"/>
                        <a:pt x="29" y="473"/>
                        <a:pt x="0" y="4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19"/>
                <p:cNvSpPr>
                  <a:spLocks/>
                </p:cNvSpPr>
                <p:nvPr/>
              </p:nvSpPr>
              <p:spPr bwMode="auto">
                <a:xfrm>
                  <a:off x="4628" y="1977"/>
                  <a:ext cx="69" cy="69"/>
                </a:xfrm>
                <a:custGeom>
                  <a:avLst/>
                  <a:gdLst>
                    <a:gd name="T0" fmla="*/ 47 w 220"/>
                    <a:gd name="T1" fmla="*/ 217 h 219"/>
                    <a:gd name="T2" fmla="*/ 3 w 220"/>
                    <a:gd name="T3" fmla="*/ 186 h 219"/>
                    <a:gd name="T4" fmla="*/ 69 w 220"/>
                    <a:gd name="T5" fmla="*/ 16 h 219"/>
                    <a:gd name="T6" fmla="*/ 87 w 220"/>
                    <a:gd name="T7" fmla="*/ 6 h 219"/>
                    <a:gd name="T8" fmla="*/ 86 w 220"/>
                    <a:gd name="T9" fmla="*/ 28 h 219"/>
                    <a:gd name="T10" fmla="*/ 54 w 220"/>
                    <a:gd name="T11" fmla="*/ 150 h 219"/>
                    <a:gd name="T12" fmla="*/ 68 w 220"/>
                    <a:gd name="T13" fmla="*/ 165 h 219"/>
                    <a:gd name="T14" fmla="*/ 194 w 220"/>
                    <a:gd name="T15" fmla="*/ 132 h 219"/>
                    <a:gd name="T16" fmla="*/ 214 w 220"/>
                    <a:gd name="T17" fmla="*/ 133 h 219"/>
                    <a:gd name="T18" fmla="*/ 206 w 220"/>
                    <a:gd name="T19" fmla="*/ 148 h 219"/>
                    <a:gd name="T20" fmla="*/ 47 w 220"/>
                    <a:gd name="T21" fmla="*/ 217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0" h="219">
                      <a:moveTo>
                        <a:pt x="47" y="217"/>
                      </a:moveTo>
                      <a:cubicBezTo>
                        <a:pt x="0" y="218"/>
                        <a:pt x="0" y="218"/>
                        <a:pt x="3" y="186"/>
                      </a:cubicBezTo>
                      <a:cubicBezTo>
                        <a:pt x="8" y="123"/>
                        <a:pt x="19" y="62"/>
                        <a:pt x="69" y="16"/>
                      </a:cubicBezTo>
                      <a:cubicBezTo>
                        <a:pt x="74" y="11"/>
                        <a:pt x="77" y="0"/>
                        <a:pt x="87" y="6"/>
                      </a:cubicBezTo>
                      <a:cubicBezTo>
                        <a:pt x="98" y="13"/>
                        <a:pt x="90" y="21"/>
                        <a:pt x="86" y="28"/>
                      </a:cubicBezTo>
                      <a:cubicBezTo>
                        <a:pt x="65" y="66"/>
                        <a:pt x="54" y="106"/>
                        <a:pt x="54" y="150"/>
                      </a:cubicBezTo>
                      <a:cubicBezTo>
                        <a:pt x="54" y="161"/>
                        <a:pt x="56" y="165"/>
                        <a:pt x="68" y="165"/>
                      </a:cubicBezTo>
                      <a:cubicBezTo>
                        <a:pt x="113" y="164"/>
                        <a:pt x="156" y="158"/>
                        <a:pt x="194" y="132"/>
                      </a:cubicBezTo>
                      <a:cubicBezTo>
                        <a:pt x="201" y="128"/>
                        <a:pt x="208" y="124"/>
                        <a:pt x="214" y="133"/>
                      </a:cubicBezTo>
                      <a:cubicBezTo>
                        <a:pt x="220" y="141"/>
                        <a:pt x="210" y="144"/>
                        <a:pt x="206" y="148"/>
                      </a:cubicBezTo>
                      <a:cubicBezTo>
                        <a:pt x="159" y="197"/>
                        <a:pt x="100" y="219"/>
                        <a:pt x="47" y="2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20"/>
                <p:cNvSpPr>
                  <a:spLocks/>
                </p:cNvSpPr>
                <p:nvPr/>
              </p:nvSpPr>
              <p:spPr bwMode="auto">
                <a:xfrm>
                  <a:off x="4781" y="1854"/>
                  <a:ext cx="40" cy="40"/>
                </a:xfrm>
                <a:custGeom>
                  <a:avLst/>
                  <a:gdLst>
                    <a:gd name="T0" fmla="*/ 129 w 129"/>
                    <a:gd name="T1" fmla="*/ 64 h 129"/>
                    <a:gd name="T2" fmla="*/ 65 w 129"/>
                    <a:gd name="T3" fmla="*/ 128 h 129"/>
                    <a:gd name="T4" fmla="*/ 1 w 129"/>
                    <a:gd name="T5" fmla="*/ 65 h 129"/>
                    <a:gd name="T6" fmla="*/ 63 w 129"/>
                    <a:gd name="T7" fmla="*/ 1 h 129"/>
                    <a:gd name="T8" fmla="*/ 129 w 129"/>
                    <a:gd name="T9" fmla="*/ 64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129">
                      <a:moveTo>
                        <a:pt x="129" y="64"/>
                      </a:moveTo>
                      <a:cubicBezTo>
                        <a:pt x="129" y="100"/>
                        <a:pt x="100" y="129"/>
                        <a:pt x="65" y="128"/>
                      </a:cubicBezTo>
                      <a:cubicBezTo>
                        <a:pt x="30" y="128"/>
                        <a:pt x="1" y="99"/>
                        <a:pt x="1" y="65"/>
                      </a:cubicBezTo>
                      <a:cubicBezTo>
                        <a:pt x="0" y="30"/>
                        <a:pt x="29" y="1"/>
                        <a:pt x="63" y="1"/>
                      </a:cubicBezTo>
                      <a:cubicBezTo>
                        <a:pt x="100" y="0"/>
                        <a:pt x="129" y="27"/>
                        <a:pt x="129" y="64"/>
                      </a:cubicBez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50" name="Straight Connector 49"/>
            <p:cNvCxnSpPr/>
            <p:nvPr/>
          </p:nvCxnSpPr>
          <p:spPr>
            <a:xfrm>
              <a:off x="2994212" y="2182493"/>
              <a:ext cx="0" cy="14061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006353" y="2182493"/>
              <a:ext cx="0" cy="14061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441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55650" y="1270937"/>
            <a:ext cx="8388350" cy="3502025"/>
          </a:xfrm>
          <a:prstGeom prst="rect">
            <a:avLst/>
          </a:prstGeom>
        </p:spPr>
        <p:txBody>
          <a:bodyPr/>
          <a:lstStyle/>
          <a:p>
            <a:fld id="{D14BCCD3-0010-4FBA-B965-2126ADC31932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0" name="Pentagon 9"/>
          <p:cNvSpPr/>
          <p:nvPr/>
        </p:nvSpPr>
        <p:spPr>
          <a:xfrm>
            <a:off x="3096776" y="1828053"/>
            <a:ext cx="1498606" cy="385201"/>
          </a:xfrm>
          <a:custGeom>
            <a:avLst/>
            <a:gdLst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8662" h="833437">
                <a:moveTo>
                  <a:pt x="0" y="0"/>
                </a:moveTo>
                <a:lnTo>
                  <a:pt x="1330487" y="0"/>
                </a:lnTo>
                <a:cubicBezTo>
                  <a:pt x="1576072" y="9366"/>
                  <a:pt x="1768317" y="453073"/>
                  <a:pt x="1998662" y="416719"/>
                </a:cubicBezTo>
                <a:cubicBezTo>
                  <a:pt x="1775937" y="555625"/>
                  <a:pt x="1614172" y="793591"/>
                  <a:pt x="1330487" y="833437"/>
                </a:cubicBezTo>
                <a:lnTo>
                  <a:pt x="0" y="833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93" tIns="26993" rIns="26993" bIns="26993" rtlCol="0" anchor="ctr">
            <a:spAutoFit/>
          </a:bodyPr>
          <a:lstStyle/>
          <a:p>
            <a:pPr algn="ctr"/>
            <a:endParaRPr lang="en-GB" sz="1200" dirty="0" err="1">
              <a:solidFill>
                <a:schemeClr val="tx2"/>
              </a:solidFill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395785" y="1818206"/>
            <a:ext cx="3703599" cy="404895"/>
          </a:xfrm>
          <a:prstGeom prst="roundRect">
            <a:avLst>
              <a:gd name="adj" fmla="val 284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050" dirty="0"/>
              <a:t>High Number of short-lived environments</a:t>
            </a:r>
          </a:p>
        </p:txBody>
      </p:sp>
      <p:sp>
        <p:nvSpPr>
          <p:cNvPr id="42" name="Pentagon 9"/>
          <p:cNvSpPr/>
          <p:nvPr/>
        </p:nvSpPr>
        <p:spPr>
          <a:xfrm>
            <a:off x="3096776" y="2369347"/>
            <a:ext cx="1498606" cy="385201"/>
          </a:xfrm>
          <a:custGeom>
            <a:avLst/>
            <a:gdLst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8662" h="833437">
                <a:moveTo>
                  <a:pt x="0" y="0"/>
                </a:moveTo>
                <a:lnTo>
                  <a:pt x="1330487" y="0"/>
                </a:lnTo>
                <a:cubicBezTo>
                  <a:pt x="1576072" y="9366"/>
                  <a:pt x="1768317" y="453073"/>
                  <a:pt x="1998662" y="416719"/>
                </a:cubicBezTo>
                <a:cubicBezTo>
                  <a:pt x="1775937" y="555625"/>
                  <a:pt x="1614172" y="793591"/>
                  <a:pt x="1330487" y="833437"/>
                </a:cubicBezTo>
                <a:lnTo>
                  <a:pt x="0" y="833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93" tIns="26993" rIns="26993" bIns="26993" rtlCol="0" anchor="ctr">
            <a:spAutoFit/>
          </a:bodyPr>
          <a:lstStyle/>
          <a:p>
            <a:pPr algn="ctr"/>
            <a:endParaRPr lang="en-GB" sz="1200" dirty="0" err="1">
              <a:solidFill>
                <a:schemeClr val="tx2"/>
              </a:solidFill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395785" y="2359500"/>
            <a:ext cx="3703598" cy="404895"/>
          </a:xfrm>
          <a:prstGeom prst="roundRect">
            <a:avLst>
              <a:gd name="adj" fmla="val 284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191" lvl="1"/>
            <a:r>
              <a:rPr lang="en-GB" sz="1050" dirty="0"/>
              <a:t>Complex deployment orchestration / Requires downtime</a:t>
            </a:r>
          </a:p>
        </p:txBody>
      </p:sp>
      <p:sp>
        <p:nvSpPr>
          <p:cNvPr id="43" name="Pentagon 9"/>
          <p:cNvSpPr/>
          <p:nvPr/>
        </p:nvSpPr>
        <p:spPr>
          <a:xfrm>
            <a:off x="3096776" y="2925815"/>
            <a:ext cx="1498606" cy="385201"/>
          </a:xfrm>
          <a:custGeom>
            <a:avLst/>
            <a:gdLst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8662" h="833437">
                <a:moveTo>
                  <a:pt x="0" y="0"/>
                </a:moveTo>
                <a:lnTo>
                  <a:pt x="1330487" y="0"/>
                </a:lnTo>
                <a:cubicBezTo>
                  <a:pt x="1576072" y="9366"/>
                  <a:pt x="1768317" y="453073"/>
                  <a:pt x="1998662" y="416719"/>
                </a:cubicBezTo>
                <a:cubicBezTo>
                  <a:pt x="1775937" y="555625"/>
                  <a:pt x="1614172" y="793591"/>
                  <a:pt x="1330487" y="833437"/>
                </a:cubicBezTo>
                <a:lnTo>
                  <a:pt x="0" y="833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93" tIns="26993" rIns="26993" bIns="26993" rtlCol="0" anchor="ctr">
            <a:spAutoFit/>
          </a:bodyPr>
          <a:lstStyle/>
          <a:p>
            <a:pPr algn="ctr"/>
            <a:endParaRPr lang="en-GB" sz="1200" dirty="0" err="1">
              <a:solidFill>
                <a:schemeClr val="tx2"/>
              </a:solidFill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395785" y="2915968"/>
            <a:ext cx="3703598" cy="404895"/>
          </a:xfrm>
          <a:prstGeom prst="roundRect">
            <a:avLst>
              <a:gd name="adj" fmla="val 26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050" dirty="0"/>
              <a:t>Fragmented environment configuration</a:t>
            </a:r>
          </a:p>
          <a:p>
            <a:pPr marL="0" lvl="1"/>
            <a:r>
              <a:rPr lang="en-GB" sz="1050" dirty="0"/>
              <a:t>No full control of all components</a:t>
            </a:r>
          </a:p>
        </p:txBody>
      </p:sp>
      <p:sp>
        <p:nvSpPr>
          <p:cNvPr id="44" name="Pentagon 9"/>
          <p:cNvSpPr/>
          <p:nvPr/>
        </p:nvSpPr>
        <p:spPr>
          <a:xfrm>
            <a:off x="3096776" y="3482284"/>
            <a:ext cx="1498606" cy="385201"/>
          </a:xfrm>
          <a:custGeom>
            <a:avLst/>
            <a:gdLst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8662" h="833437">
                <a:moveTo>
                  <a:pt x="0" y="0"/>
                </a:moveTo>
                <a:lnTo>
                  <a:pt x="1330487" y="0"/>
                </a:lnTo>
                <a:cubicBezTo>
                  <a:pt x="1576072" y="9366"/>
                  <a:pt x="1768317" y="453073"/>
                  <a:pt x="1998662" y="416719"/>
                </a:cubicBezTo>
                <a:cubicBezTo>
                  <a:pt x="1775937" y="555625"/>
                  <a:pt x="1614172" y="793591"/>
                  <a:pt x="1330487" y="833437"/>
                </a:cubicBezTo>
                <a:lnTo>
                  <a:pt x="0" y="833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93" tIns="26993" rIns="26993" bIns="26993" rtlCol="0" anchor="ctr">
            <a:spAutoFit/>
          </a:bodyPr>
          <a:lstStyle/>
          <a:p>
            <a:pPr algn="ctr"/>
            <a:endParaRPr lang="en-GB" sz="1200" dirty="0" err="1">
              <a:solidFill>
                <a:schemeClr val="tx2"/>
              </a:solidFill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395785" y="3472436"/>
            <a:ext cx="3703598" cy="404895"/>
          </a:xfrm>
          <a:prstGeom prst="roundRect">
            <a:avLst>
              <a:gd name="adj" fmla="val 26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050" dirty="0"/>
              <a:t>How to integrate so many development and test environments?</a:t>
            </a:r>
          </a:p>
        </p:txBody>
      </p:sp>
      <p:sp>
        <p:nvSpPr>
          <p:cNvPr id="45" name="Pentagon 9"/>
          <p:cNvSpPr/>
          <p:nvPr/>
        </p:nvSpPr>
        <p:spPr>
          <a:xfrm>
            <a:off x="3096776" y="4038751"/>
            <a:ext cx="1498606" cy="385201"/>
          </a:xfrm>
          <a:custGeom>
            <a:avLst/>
            <a:gdLst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8662" h="833437">
                <a:moveTo>
                  <a:pt x="0" y="0"/>
                </a:moveTo>
                <a:lnTo>
                  <a:pt x="1330487" y="0"/>
                </a:lnTo>
                <a:cubicBezTo>
                  <a:pt x="1576072" y="9366"/>
                  <a:pt x="1768317" y="453073"/>
                  <a:pt x="1998662" y="416719"/>
                </a:cubicBezTo>
                <a:cubicBezTo>
                  <a:pt x="1775937" y="555625"/>
                  <a:pt x="1614172" y="793591"/>
                  <a:pt x="1330487" y="833437"/>
                </a:cubicBezTo>
                <a:lnTo>
                  <a:pt x="0" y="833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93" tIns="26993" rIns="26993" bIns="26993" rtlCol="0" anchor="ctr">
            <a:spAutoFit/>
          </a:bodyPr>
          <a:lstStyle/>
          <a:p>
            <a:pPr algn="ctr"/>
            <a:endParaRPr lang="en-GB" sz="1200" dirty="0" err="1">
              <a:solidFill>
                <a:schemeClr val="tx2"/>
              </a:solidFill>
            </a:endParaRPr>
          </a:p>
        </p:txBody>
      </p:sp>
      <p:sp>
        <p:nvSpPr>
          <p:cNvPr id="35" name="Rectangle: Rounded Corners 34"/>
          <p:cNvSpPr/>
          <p:nvPr/>
        </p:nvSpPr>
        <p:spPr>
          <a:xfrm>
            <a:off x="395785" y="4028904"/>
            <a:ext cx="3703598" cy="404895"/>
          </a:xfrm>
          <a:prstGeom prst="roundRect">
            <a:avLst>
              <a:gd name="adj" fmla="val 267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050" dirty="0"/>
              <a:t>Need to shorten feedback time to developers and testers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84706" y="1792931"/>
            <a:ext cx="4336212" cy="404895"/>
            <a:chOff x="4384706" y="1792931"/>
            <a:chExt cx="4336212" cy="404895"/>
          </a:xfrm>
        </p:grpSpPr>
        <p:sp>
          <p:nvSpPr>
            <p:cNvPr id="46" name="Pentagon 12"/>
            <p:cNvSpPr>
              <a:spLocks/>
            </p:cNvSpPr>
            <p:nvPr/>
          </p:nvSpPr>
          <p:spPr>
            <a:xfrm flipH="1">
              <a:off x="4384706" y="1802778"/>
              <a:ext cx="2501794" cy="385201"/>
            </a:xfrm>
            <a:custGeom>
              <a:avLst/>
              <a:gdLst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34548"/>
                <a:gd name="connsiteY0" fmla="*/ 0 h 833437"/>
                <a:gd name="connsiteX1" fmla="*/ 2433159 w 3234548"/>
                <a:gd name="connsiteY1" fmla="*/ 0 h 833437"/>
                <a:gd name="connsiteX2" fmla="*/ 3215640 w 3234548"/>
                <a:gd name="connsiteY2" fmla="*/ 531019 h 833437"/>
                <a:gd name="connsiteX3" fmla="*/ 2946082 w 3234548"/>
                <a:gd name="connsiteY3" fmla="*/ 668337 h 833437"/>
                <a:gd name="connsiteX4" fmla="*/ 2433159 w 3234548"/>
                <a:gd name="connsiteY4" fmla="*/ 833437 h 833437"/>
                <a:gd name="connsiteX5" fmla="*/ 0 w 3234548"/>
                <a:gd name="connsiteY5" fmla="*/ 833437 h 833437"/>
                <a:gd name="connsiteX6" fmla="*/ 0 w 3234548"/>
                <a:gd name="connsiteY6" fmla="*/ 0 h 833437"/>
                <a:gd name="connsiteX0" fmla="*/ 0 w 3243981"/>
                <a:gd name="connsiteY0" fmla="*/ 0 h 833437"/>
                <a:gd name="connsiteX1" fmla="*/ 2433159 w 3243981"/>
                <a:gd name="connsiteY1" fmla="*/ 0 h 833437"/>
                <a:gd name="connsiteX2" fmla="*/ 3215640 w 3243981"/>
                <a:gd name="connsiteY2" fmla="*/ 531019 h 833437"/>
                <a:gd name="connsiteX3" fmla="*/ 3047682 w 3243981"/>
                <a:gd name="connsiteY3" fmla="*/ 528637 h 833437"/>
                <a:gd name="connsiteX4" fmla="*/ 2433159 w 3243981"/>
                <a:gd name="connsiteY4" fmla="*/ 833437 h 833437"/>
                <a:gd name="connsiteX5" fmla="*/ 0 w 3243981"/>
                <a:gd name="connsiteY5" fmla="*/ 833437 h 833437"/>
                <a:gd name="connsiteX6" fmla="*/ 0 w 3243981"/>
                <a:gd name="connsiteY6" fmla="*/ 0 h 833437"/>
                <a:gd name="connsiteX0" fmla="*/ 0 w 3233439"/>
                <a:gd name="connsiteY0" fmla="*/ 0 h 833437"/>
                <a:gd name="connsiteX1" fmla="*/ 2433159 w 3233439"/>
                <a:gd name="connsiteY1" fmla="*/ 0 h 833437"/>
                <a:gd name="connsiteX2" fmla="*/ 3215640 w 3233439"/>
                <a:gd name="connsiteY2" fmla="*/ 531019 h 833437"/>
                <a:gd name="connsiteX3" fmla="*/ 3047682 w 3233439"/>
                <a:gd name="connsiteY3" fmla="*/ 528637 h 833437"/>
                <a:gd name="connsiteX4" fmla="*/ 2433159 w 3233439"/>
                <a:gd name="connsiteY4" fmla="*/ 833437 h 833437"/>
                <a:gd name="connsiteX5" fmla="*/ 0 w 3233439"/>
                <a:gd name="connsiteY5" fmla="*/ 833437 h 833437"/>
                <a:gd name="connsiteX6" fmla="*/ 0 w 3233439"/>
                <a:gd name="connsiteY6" fmla="*/ 0 h 833437"/>
                <a:gd name="connsiteX0" fmla="*/ 0 w 3215999"/>
                <a:gd name="connsiteY0" fmla="*/ 0 h 833437"/>
                <a:gd name="connsiteX1" fmla="*/ 2433159 w 3215999"/>
                <a:gd name="connsiteY1" fmla="*/ 0 h 833437"/>
                <a:gd name="connsiteX2" fmla="*/ 3215640 w 3215999"/>
                <a:gd name="connsiteY2" fmla="*/ 531019 h 833437"/>
                <a:gd name="connsiteX3" fmla="*/ 3047682 w 3215999"/>
                <a:gd name="connsiteY3" fmla="*/ 528637 h 833437"/>
                <a:gd name="connsiteX4" fmla="*/ 2433159 w 3215999"/>
                <a:gd name="connsiteY4" fmla="*/ 833437 h 833437"/>
                <a:gd name="connsiteX5" fmla="*/ 0 w 3215999"/>
                <a:gd name="connsiteY5" fmla="*/ 833437 h 833437"/>
                <a:gd name="connsiteX6" fmla="*/ 0 w 3215999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9"/>
                <a:gd name="connsiteY0" fmla="*/ 0 h 833437"/>
                <a:gd name="connsiteX1" fmla="*/ 2433159 w 3336509"/>
                <a:gd name="connsiteY1" fmla="*/ 0 h 833437"/>
                <a:gd name="connsiteX2" fmla="*/ 3336290 w 3336509"/>
                <a:gd name="connsiteY2" fmla="*/ 632619 h 833437"/>
                <a:gd name="connsiteX3" fmla="*/ 3054032 w 3336509"/>
                <a:gd name="connsiteY3" fmla="*/ 522287 h 833437"/>
                <a:gd name="connsiteX4" fmla="*/ 2433159 w 3336509"/>
                <a:gd name="connsiteY4" fmla="*/ 833437 h 833437"/>
                <a:gd name="connsiteX5" fmla="*/ 0 w 3336509"/>
                <a:gd name="connsiteY5" fmla="*/ 833437 h 833437"/>
                <a:gd name="connsiteX6" fmla="*/ 0 w 3336509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594" h="833437">
                  <a:moveTo>
                    <a:pt x="0" y="0"/>
                  </a:moveTo>
                  <a:lnTo>
                    <a:pt x="2433159" y="0"/>
                  </a:lnTo>
                  <a:cubicBezTo>
                    <a:pt x="2941106" y="69056"/>
                    <a:pt x="2897159" y="308900"/>
                    <a:pt x="3047681" y="414337"/>
                  </a:cubicBezTo>
                  <a:cubicBezTo>
                    <a:pt x="3198203" y="519774"/>
                    <a:pt x="3271732" y="592403"/>
                    <a:pt x="3336290" y="645319"/>
                  </a:cubicBezTo>
                  <a:cubicBezTo>
                    <a:pt x="3345577" y="667809"/>
                    <a:pt x="3139996" y="500459"/>
                    <a:pt x="3054032" y="522287"/>
                  </a:cubicBezTo>
                  <a:cubicBezTo>
                    <a:pt x="2783919" y="598090"/>
                    <a:pt x="2924173" y="805920"/>
                    <a:pt x="2433159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3" tIns="26993" rIns="26993" bIns="26993" rtlCol="0" anchor="ctr">
              <a:spAutoFit/>
            </a:bodyPr>
            <a:lstStyle/>
            <a:p>
              <a:pPr algn="ctr"/>
              <a:endParaRPr lang="en-GB" sz="1200" dirty="0" err="1">
                <a:solidFill>
                  <a:schemeClr val="tx2"/>
                </a:solidFill>
              </a:endParaRPr>
            </a:p>
          </p:txBody>
        </p:sp>
        <p:sp>
          <p:nvSpPr>
            <p:cNvPr id="37" name="Rectangle: Rounded Corners 36"/>
            <p:cNvSpPr/>
            <p:nvPr/>
          </p:nvSpPr>
          <p:spPr>
            <a:xfrm>
              <a:off x="5044616" y="1792931"/>
              <a:ext cx="3676302" cy="404895"/>
            </a:xfrm>
            <a:prstGeom prst="roundRect">
              <a:avLst>
                <a:gd name="adj" fmla="val 250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050" dirty="0"/>
                <a:t>Less cost for provisioning/deleting environments</a:t>
              </a:r>
            </a:p>
            <a:p>
              <a:r>
                <a:rPr lang="en-GB" sz="1050" dirty="0"/>
                <a:t>Better Environment Lifecycle management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84706" y="2341812"/>
            <a:ext cx="4336213" cy="404895"/>
            <a:chOff x="4384706" y="2341812"/>
            <a:chExt cx="4336213" cy="404895"/>
          </a:xfrm>
        </p:grpSpPr>
        <p:sp>
          <p:nvSpPr>
            <p:cNvPr id="47" name="Pentagon 12"/>
            <p:cNvSpPr>
              <a:spLocks/>
            </p:cNvSpPr>
            <p:nvPr/>
          </p:nvSpPr>
          <p:spPr>
            <a:xfrm flipH="1">
              <a:off x="4384706" y="2351659"/>
              <a:ext cx="2501794" cy="385201"/>
            </a:xfrm>
            <a:custGeom>
              <a:avLst/>
              <a:gdLst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34548"/>
                <a:gd name="connsiteY0" fmla="*/ 0 h 833437"/>
                <a:gd name="connsiteX1" fmla="*/ 2433159 w 3234548"/>
                <a:gd name="connsiteY1" fmla="*/ 0 h 833437"/>
                <a:gd name="connsiteX2" fmla="*/ 3215640 w 3234548"/>
                <a:gd name="connsiteY2" fmla="*/ 531019 h 833437"/>
                <a:gd name="connsiteX3" fmla="*/ 2946082 w 3234548"/>
                <a:gd name="connsiteY3" fmla="*/ 668337 h 833437"/>
                <a:gd name="connsiteX4" fmla="*/ 2433159 w 3234548"/>
                <a:gd name="connsiteY4" fmla="*/ 833437 h 833437"/>
                <a:gd name="connsiteX5" fmla="*/ 0 w 3234548"/>
                <a:gd name="connsiteY5" fmla="*/ 833437 h 833437"/>
                <a:gd name="connsiteX6" fmla="*/ 0 w 3234548"/>
                <a:gd name="connsiteY6" fmla="*/ 0 h 833437"/>
                <a:gd name="connsiteX0" fmla="*/ 0 w 3243981"/>
                <a:gd name="connsiteY0" fmla="*/ 0 h 833437"/>
                <a:gd name="connsiteX1" fmla="*/ 2433159 w 3243981"/>
                <a:gd name="connsiteY1" fmla="*/ 0 h 833437"/>
                <a:gd name="connsiteX2" fmla="*/ 3215640 w 3243981"/>
                <a:gd name="connsiteY2" fmla="*/ 531019 h 833437"/>
                <a:gd name="connsiteX3" fmla="*/ 3047682 w 3243981"/>
                <a:gd name="connsiteY3" fmla="*/ 528637 h 833437"/>
                <a:gd name="connsiteX4" fmla="*/ 2433159 w 3243981"/>
                <a:gd name="connsiteY4" fmla="*/ 833437 h 833437"/>
                <a:gd name="connsiteX5" fmla="*/ 0 w 3243981"/>
                <a:gd name="connsiteY5" fmla="*/ 833437 h 833437"/>
                <a:gd name="connsiteX6" fmla="*/ 0 w 3243981"/>
                <a:gd name="connsiteY6" fmla="*/ 0 h 833437"/>
                <a:gd name="connsiteX0" fmla="*/ 0 w 3233439"/>
                <a:gd name="connsiteY0" fmla="*/ 0 h 833437"/>
                <a:gd name="connsiteX1" fmla="*/ 2433159 w 3233439"/>
                <a:gd name="connsiteY1" fmla="*/ 0 h 833437"/>
                <a:gd name="connsiteX2" fmla="*/ 3215640 w 3233439"/>
                <a:gd name="connsiteY2" fmla="*/ 531019 h 833437"/>
                <a:gd name="connsiteX3" fmla="*/ 3047682 w 3233439"/>
                <a:gd name="connsiteY3" fmla="*/ 528637 h 833437"/>
                <a:gd name="connsiteX4" fmla="*/ 2433159 w 3233439"/>
                <a:gd name="connsiteY4" fmla="*/ 833437 h 833437"/>
                <a:gd name="connsiteX5" fmla="*/ 0 w 3233439"/>
                <a:gd name="connsiteY5" fmla="*/ 833437 h 833437"/>
                <a:gd name="connsiteX6" fmla="*/ 0 w 3233439"/>
                <a:gd name="connsiteY6" fmla="*/ 0 h 833437"/>
                <a:gd name="connsiteX0" fmla="*/ 0 w 3215999"/>
                <a:gd name="connsiteY0" fmla="*/ 0 h 833437"/>
                <a:gd name="connsiteX1" fmla="*/ 2433159 w 3215999"/>
                <a:gd name="connsiteY1" fmla="*/ 0 h 833437"/>
                <a:gd name="connsiteX2" fmla="*/ 3215640 w 3215999"/>
                <a:gd name="connsiteY2" fmla="*/ 531019 h 833437"/>
                <a:gd name="connsiteX3" fmla="*/ 3047682 w 3215999"/>
                <a:gd name="connsiteY3" fmla="*/ 528637 h 833437"/>
                <a:gd name="connsiteX4" fmla="*/ 2433159 w 3215999"/>
                <a:gd name="connsiteY4" fmla="*/ 833437 h 833437"/>
                <a:gd name="connsiteX5" fmla="*/ 0 w 3215999"/>
                <a:gd name="connsiteY5" fmla="*/ 833437 h 833437"/>
                <a:gd name="connsiteX6" fmla="*/ 0 w 3215999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9"/>
                <a:gd name="connsiteY0" fmla="*/ 0 h 833437"/>
                <a:gd name="connsiteX1" fmla="*/ 2433159 w 3336509"/>
                <a:gd name="connsiteY1" fmla="*/ 0 h 833437"/>
                <a:gd name="connsiteX2" fmla="*/ 3336290 w 3336509"/>
                <a:gd name="connsiteY2" fmla="*/ 632619 h 833437"/>
                <a:gd name="connsiteX3" fmla="*/ 3054032 w 3336509"/>
                <a:gd name="connsiteY3" fmla="*/ 522287 h 833437"/>
                <a:gd name="connsiteX4" fmla="*/ 2433159 w 3336509"/>
                <a:gd name="connsiteY4" fmla="*/ 833437 h 833437"/>
                <a:gd name="connsiteX5" fmla="*/ 0 w 3336509"/>
                <a:gd name="connsiteY5" fmla="*/ 833437 h 833437"/>
                <a:gd name="connsiteX6" fmla="*/ 0 w 3336509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594" h="833437">
                  <a:moveTo>
                    <a:pt x="0" y="0"/>
                  </a:moveTo>
                  <a:lnTo>
                    <a:pt x="2433159" y="0"/>
                  </a:lnTo>
                  <a:cubicBezTo>
                    <a:pt x="2941106" y="69056"/>
                    <a:pt x="2897159" y="308900"/>
                    <a:pt x="3047681" y="414337"/>
                  </a:cubicBezTo>
                  <a:cubicBezTo>
                    <a:pt x="3198203" y="519774"/>
                    <a:pt x="3271732" y="592403"/>
                    <a:pt x="3336290" y="645319"/>
                  </a:cubicBezTo>
                  <a:cubicBezTo>
                    <a:pt x="3345577" y="667809"/>
                    <a:pt x="3139996" y="500459"/>
                    <a:pt x="3054032" y="522287"/>
                  </a:cubicBezTo>
                  <a:cubicBezTo>
                    <a:pt x="2783919" y="598090"/>
                    <a:pt x="2924173" y="805920"/>
                    <a:pt x="2433159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3" tIns="26993" rIns="26993" bIns="26993" rtlCol="0" anchor="ctr">
              <a:spAutoFit/>
            </a:bodyPr>
            <a:lstStyle/>
            <a:p>
              <a:pPr algn="ctr"/>
              <a:endParaRPr lang="en-GB" sz="1200" dirty="0" err="1">
                <a:solidFill>
                  <a:schemeClr val="tx2"/>
                </a:solidFill>
              </a:endParaRPr>
            </a:p>
          </p:txBody>
        </p:sp>
        <p:sp>
          <p:nvSpPr>
            <p:cNvPr id="38" name="Rectangle: Rounded Corners 37"/>
            <p:cNvSpPr/>
            <p:nvPr/>
          </p:nvSpPr>
          <p:spPr>
            <a:xfrm>
              <a:off x="5044617" y="2341812"/>
              <a:ext cx="3676302" cy="404895"/>
            </a:xfrm>
            <a:prstGeom prst="roundRect">
              <a:avLst>
                <a:gd name="adj" fmla="val 2677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050" dirty="0"/>
                <a:t>Simpler deployment </a:t>
              </a:r>
            </a:p>
            <a:p>
              <a:r>
                <a:rPr lang="en-GB" sz="1050" dirty="0"/>
                <a:t>Deploying only one container / Live deployment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84706" y="2883106"/>
            <a:ext cx="4336213" cy="404895"/>
            <a:chOff x="4384706" y="2883106"/>
            <a:chExt cx="4336213" cy="404895"/>
          </a:xfrm>
        </p:grpSpPr>
        <p:sp>
          <p:nvSpPr>
            <p:cNvPr id="50" name="Pentagon 12"/>
            <p:cNvSpPr>
              <a:spLocks/>
            </p:cNvSpPr>
            <p:nvPr/>
          </p:nvSpPr>
          <p:spPr>
            <a:xfrm flipH="1">
              <a:off x="4384706" y="2892953"/>
              <a:ext cx="2501794" cy="385201"/>
            </a:xfrm>
            <a:custGeom>
              <a:avLst/>
              <a:gdLst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34548"/>
                <a:gd name="connsiteY0" fmla="*/ 0 h 833437"/>
                <a:gd name="connsiteX1" fmla="*/ 2433159 w 3234548"/>
                <a:gd name="connsiteY1" fmla="*/ 0 h 833437"/>
                <a:gd name="connsiteX2" fmla="*/ 3215640 w 3234548"/>
                <a:gd name="connsiteY2" fmla="*/ 531019 h 833437"/>
                <a:gd name="connsiteX3" fmla="*/ 2946082 w 3234548"/>
                <a:gd name="connsiteY3" fmla="*/ 668337 h 833437"/>
                <a:gd name="connsiteX4" fmla="*/ 2433159 w 3234548"/>
                <a:gd name="connsiteY4" fmla="*/ 833437 h 833437"/>
                <a:gd name="connsiteX5" fmla="*/ 0 w 3234548"/>
                <a:gd name="connsiteY5" fmla="*/ 833437 h 833437"/>
                <a:gd name="connsiteX6" fmla="*/ 0 w 3234548"/>
                <a:gd name="connsiteY6" fmla="*/ 0 h 833437"/>
                <a:gd name="connsiteX0" fmla="*/ 0 w 3243981"/>
                <a:gd name="connsiteY0" fmla="*/ 0 h 833437"/>
                <a:gd name="connsiteX1" fmla="*/ 2433159 w 3243981"/>
                <a:gd name="connsiteY1" fmla="*/ 0 h 833437"/>
                <a:gd name="connsiteX2" fmla="*/ 3215640 w 3243981"/>
                <a:gd name="connsiteY2" fmla="*/ 531019 h 833437"/>
                <a:gd name="connsiteX3" fmla="*/ 3047682 w 3243981"/>
                <a:gd name="connsiteY3" fmla="*/ 528637 h 833437"/>
                <a:gd name="connsiteX4" fmla="*/ 2433159 w 3243981"/>
                <a:gd name="connsiteY4" fmla="*/ 833437 h 833437"/>
                <a:gd name="connsiteX5" fmla="*/ 0 w 3243981"/>
                <a:gd name="connsiteY5" fmla="*/ 833437 h 833437"/>
                <a:gd name="connsiteX6" fmla="*/ 0 w 3243981"/>
                <a:gd name="connsiteY6" fmla="*/ 0 h 833437"/>
                <a:gd name="connsiteX0" fmla="*/ 0 w 3233439"/>
                <a:gd name="connsiteY0" fmla="*/ 0 h 833437"/>
                <a:gd name="connsiteX1" fmla="*/ 2433159 w 3233439"/>
                <a:gd name="connsiteY1" fmla="*/ 0 h 833437"/>
                <a:gd name="connsiteX2" fmla="*/ 3215640 w 3233439"/>
                <a:gd name="connsiteY2" fmla="*/ 531019 h 833437"/>
                <a:gd name="connsiteX3" fmla="*/ 3047682 w 3233439"/>
                <a:gd name="connsiteY3" fmla="*/ 528637 h 833437"/>
                <a:gd name="connsiteX4" fmla="*/ 2433159 w 3233439"/>
                <a:gd name="connsiteY4" fmla="*/ 833437 h 833437"/>
                <a:gd name="connsiteX5" fmla="*/ 0 w 3233439"/>
                <a:gd name="connsiteY5" fmla="*/ 833437 h 833437"/>
                <a:gd name="connsiteX6" fmla="*/ 0 w 3233439"/>
                <a:gd name="connsiteY6" fmla="*/ 0 h 833437"/>
                <a:gd name="connsiteX0" fmla="*/ 0 w 3215999"/>
                <a:gd name="connsiteY0" fmla="*/ 0 h 833437"/>
                <a:gd name="connsiteX1" fmla="*/ 2433159 w 3215999"/>
                <a:gd name="connsiteY1" fmla="*/ 0 h 833437"/>
                <a:gd name="connsiteX2" fmla="*/ 3215640 w 3215999"/>
                <a:gd name="connsiteY2" fmla="*/ 531019 h 833437"/>
                <a:gd name="connsiteX3" fmla="*/ 3047682 w 3215999"/>
                <a:gd name="connsiteY3" fmla="*/ 528637 h 833437"/>
                <a:gd name="connsiteX4" fmla="*/ 2433159 w 3215999"/>
                <a:gd name="connsiteY4" fmla="*/ 833437 h 833437"/>
                <a:gd name="connsiteX5" fmla="*/ 0 w 3215999"/>
                <a:gd name="connsiteY5" fmla="*/ 833437 h 833437"/>
                <a:gd name="connsiteX6" fmla="*/ 0 w 3215999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9"/>
                <a:gd name="connsiteY0" fmla="*/ 0 h 833437"/>
                <a:gd name="connsiteX1" fmla="*/ 2433159 w 3336509"/>
                <a:gd name="connsiteY1" fmla="*/ 0 h 833437"/>
                <a:gd name="connsiteX2" fmla="*/ 3336290 w 3336509"/>
                <a:gd name="connsiteY2" fmla="*/ 632619 h 833437"/>
                <a:gd name="connsiteX3" fmla="*/ 3054032 w 3336509"/>
                <a:gd name="connsiteY3" fmla="*/ 522287 h 833437"/>
                <a:gd name="connsiteX4" fmla="*/ 2433159 w 3336509"/>
                <a:gd name="connsiteY4" fmla="*/ 833437 h 833437"/>
                <a:gd name="connsiteX5" fmla="*/ 0 w 3336509"/>
                <a:gd name="connsiteY5" fmla="*/ 833437 h 833437"/>
                <a:gd name="connsiteX6" fmla="*/ 0 w 3336509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594" h="833437">
                  <a:moveTo>
                    <a:pt x="0" y="0"/>
                  </a:moveTo>
                  <a:lnTo>
                    <a:pt x="2433159" y="0"/>
                  </a:lnTo>
                  <a:cubicBezTo>
                    <a:pt x="2941106" y="69056"/>
                    <a:pt x="2897159" y="308900"/>
                    <a:pt x="3047681" y="414337"/>
                  </a:cubicBezTo>
                  <a:cubicBezTo>
                    <a:pt x="3198203" y="519774"/>
                    <a:pt x="3271732" y="592403"/>
                    <a:pt x="3336290" y="645319"/>
                  </a:cubicBezTo>
                  <a:cubicBezTo>
                    <a:pt x="3345577" y="667809"/>
                    <a:pt x="3139996" y="500459"/>
                    <a:pt x="3054032" y="522287"/>
                  </a:cubicBezTo>
                  <a:cubicBezTo>
                    <a:pt x="2783919" y="598090"/>
                    <a:pt x="2924173" y="805920"/>
                    <a:pt x="2433159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3" tIns="26993" rIns="26993" bIns="26993" rtlCol="0" anchor="ctr">
              <a:spAutoFit/>
            </a:bodyPr>
            <a:lstStyle/>
            <a:p>
              <a:pPr algn="ctr"/>
              <a:endParaRPr lang="en-GB" sz="1200" dirty="0" err="1">
                <a:solidFill>
                  <a:schemeClr val="tx2"/>
                </a:solidFill>
              </a:endParaRPr>
            </a:p>
          </p:txBody>
        </p:sp>
        <p:sp>
          <p:nvSpPr>
            <p:cNvPr id="39" name="Rectangle: Rounded Corners 38"/>
            <p:cNvSpPr/>
            <p:nvPr/>
          </p:nvSpPr>
          <p:spPr>
            <a:xfrm>
              <a:off x="5044617" y="2883106"/>
              <a:ext cx="3676302" cy="404895"/>
            </a:xfrm>
            <a:prstGeom prst="roundRect">
              <a:avLst>
                <a:gd name="adj" fmla="val 2677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050" dirty="0"/>
                <a:t>Infrastructure as code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84706" y="3467410"/>
            <a:ext cx="4336213" cy="404895"/>
            <a:chOff x="4384706" y="3467410"/>
            <a:chExt cx="4336213" cy="404895"/>
          </a:xfrm>
        </p:grpSpPr>
        <p:sp>
          <p:nvSpPr>
            <p:cNvPr id="51" name="Pentagon 12"/>
            <p:cNvSpPr>
              <a:spLocks/>
            </p:cNvSpPr>
            <p:nvPr/>
          </p:nvSpPr>
          <p:spPr>
            <a:xfrm flipH="1">
              <a:off x="4384706" y="3477257"/>
              <a:ext cx="2501794" cy="385201"/>
            </a:xfrm>
            <a:custGeom>
              <a:avLst/>
              <a:gdLst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34548"/>
                <a:gd name="connsiteY0" fmla="*/ 0 h 833437"/>
                <a:gd name="connsiteX1" fmla="*/ 2433159 w 3234548"/>
                <a:gd name="connsiteY1" fmla="*/ 0 h 833437"/>
                <a:gd name="connsiteX2" fmla="*/ 3215640 w 3234548"/>
                <a:gd name="connsiteY2" fmla="*/ 531019 h 833437"/>
                <a:gd name="connsiteX3" fmla="*/ 2946082 w 3234548"/>
                <a:gd name="connsiteY3" fmla="*/ 668337 h 833437"/>
                <a:gd name="connsiteX4" fmla="*/ 2433159 w 3234548"/>
                <a:gd name="connsiteY4" fmla="*/ 833437 h 833437"/>
                <a:gd name="connsiteX5" fmla="*/ 0 w 3234548"/>
                <a:gd name="connsiteY5" fmla="*/ 833437 h 833437"/>
                <a:gd name="connsiteX6" fmla="*/ 0 w 3234548"/>
                <a:gd name="connsiteY6" fmla="*/ 0 h 833437"/>
                <a:gd name="connsiteX0" fmla="*/ 0 w 3243981"/>
                <a:gd name="connsiteY0" fmla="*/ 0 h 833437"/>
                <a:gd name="connsiteX1" fmla="*/ 2433159 w 3243981"/>
                <a:gd name="connsiteY1" fmla="*/ 0 h 833437"/>
                <a:gd name="connsiteX2" fmla="*/ 3215640 w 3243981"/>
                <a:gd name="connsiteY2" fmla="*/ 531019 h 833437"/>
                <a:gd name="connsiteX3" fmla="*/ 3047682 w 3243981"/>
                <a:gd name="connsiteY3" fmla="*/ 528637 h 833437"/>
                <a:gd name="connsiteX4" fmla="*/ 2433159 w 3243981"/>
                <a:gd name="connsiteY4" fmla="*/ 833437 h 833437"/>
                <a:gd name="connsiteX5" fmla="*/ 0 w 3243981"/>
                <a:gd name="connsiteY5" fmla="*/ 833437 h 833437"/>
                <a:gd name="connsiteX6" fmla="*/ 0 w 3243981"/>
                <a:gd name="connsiteY6" fmla="*/ 0 h 833437"/>
                <a:gd name="connsiteX0" fmla="*/ 0 w 3233439"/>
                <a:gd name="connsiteY0" fmla="*/ 0 h 833437"/>
                <a:gd name="connsiteX1" fmla="*/ 2433159 w 3233439"/>
                <a:gd name="connsiteY1" fmla="*/ 0 h 833437"/>
                <a:gd name="connsiteX2" fmla="*/ 3215640 w 3233439"/>
                <a:gd name="connsiteY2" fmla="*/ 531019 h 833437"/>
                <a:gd name="connsiteX3" fmla="*/ 3047682 w 3233439"/>
                <a:gd name="connsiteY3" fmla="*/ 528637 h 833437"/>
                <a:gd name="connsiteX4" fmla="*/ 2433159 w 3233439"/>
                <a:gd name="connsiteY4" fmla="*/ 833437 h 833437"/>
                <a:gd name="connsiteX5" fmla="*/ 0 w 3233439"/>
                <a:gd name="connsiteY5" fmla="*/ 833437 h 833437"/>
                <a:gd name="connsiteX6" fmla="*/ 0 w 3233439"/>
                <a:gd name="connsiteY6" fmla="*/ 0 h 833437"/>
                <a:gd name="connsiteX0" fmla="*/ 0 w 3215999"/>
                <a:gd name="connsiteY0" fmla="*/ 0 h 833437"/>
                <a:gd name="connsiteX1" fmla="*/ 2433159 w 3215999"/>
                <a:gd name="connsiteY1" fmla="*/ 0 h 833437"/>
                <a:gd name="connsiteX2" fmla="*/ 3215640 w 3215999"/>
                <a:gd name="connsiteY2" fmla="*/ 531019 h 833437"/>
                <a:gd name="connsiteX3" fmla="*/ 3047682 w 3215999"/>
                <a:gd name="connsiteY3" fmla="*/ 528637 h 833437"/>
                <a:gd name="connsiteX4" fmla="*/ 2433159 w 3215999"/>
                <a:gd name="connsiteY4" fmla="*/ 833437 h 833437"/>
                <a:gd name="connsiteX5" fmla="*/ 0 w 3215999"/>
                <a:gd name="connsiteY5" fmla="*/ 833437 h 833437"/>
                <a:gd name="connsiteX6" fmla="*/ 0 w 3215999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9"/>
                <a:gd name="connsiteY0" fmla="*/ 0 h 833437"/>
                <a:gd name="connsiteX1" fmla="*/ 2433159 w 3336509"/>
                <a:gd name="connsiteY1" fmla="*/ 0 h 833437"/>
                <a:gd name="connsiteX2" fmla="*/ 3336290 w 3336509"/>
                <a:gd name="connsiteY2" fmla="*/ 632619 h 833437"/>
                <a:gd name="connsiteX3" fmla="*/ 3054032 w 3336509"/>
                <a:gd name="connsiteY3" fmla="*/ 522287 h 833437"/>
                <a:gd name="connsiteX4" fmla="*/ 2433159 w 3336509"/>
                <a:gd name="connsiteY4" fmla="*/ 833437 h 833437"/>
                <a:gd name="connsiteX5" fmla="*/ 0 w 3336509"/>
                <a:gd name="connsiteY5" fmla="*/ 833437 h 833437"/>
                <a:gd name="connsiteX6" fmla="*/ 0 w 3336509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594" h="833437">
                  <a:moveTo>
                    <a:pt x="0" y="0"/>
                  </a:moveTo>
                  <a:lnTo>
                    <a:pt x="2433159" y="0"/>
                  </a:lnTo>
                  <a:cubicBezTo>
                    <a:pt x="2941106" y="69056"/>
                    <a:pt x="2897159" y="308900"/>
                    <a:pt x="3047681" y="414337"/>
                  </a:cubicBezTo>
                  <a:cubicBezTo>
                    <a:pt x="3198203" y="519774"/>
                    <a:pt x="3271732" y="592403"/>
                    <a:pt x="3336290" y="645319"/>
                  </a:cubicBezTo>
                  <a:cubicBezTo>
                    <a:pt x="3345577" y="667809"/>
                    <a:pt x="3139996" y="500459"/>
                    <a:pt x="3054032" y="522287"/>
                  </a:cubicBezTo>
                  <a:cubicBezTo>
                    <a:pt x="2783919" y="598090"/>
                    <a:pt x="2924173" y="805920"/>
                    <a:pt x="2433159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3" tIns="26993" rIns="26993" bIns="26993" rtlCol="0" anchor="ctr">
              <a:spAutoFit/>
            </a:bodyPr>
            <a:lstStyle/>
            <a:p>
              <a:pPr algn="ctr"/>
              <a:endParaRPr lang="en-GB" sz="1200" dirty="0" err="1">
                <a:solidFill>
                  <a:schemeClr val="tx2"/>
                </a:solidFill>
              </a:endParaRPr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5044617" y="3467410"/>
              <a:ext cx="3676302" cy="404895"/>
            </a:xfrm>
            <a:prstGeom prst="roundRect">
              <a:avLst>
                <a:gd name="adj" fmla="val 301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050" dirty="0"/>
                <a:t>Service Virtualization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84706" y="4011216"/>
            <a:ext cx="4336213" cy="404895"/>
            <a:chOff x="4384706" y="4011216"/>
            <a:chExt cx="4336213" cy="404895"/>
          </a:xfrm>
        </p:grpSpPr>
        <p:sp>
          <p:nvSpPr>
            <p:cNvPr id="54" name="Pentagon 12"/>
            <p:cNvSpPr>
              <a:spLocks/>
            </p:cNvSpPr>
            <p:nvPr/>
          </p:nvSpPr>
          <p:spPr>
            <a:xfrm flipH="1">
              <a:off x="4384706" y="4021063"/>
              <a:ext cx="2501794" cy="385201"/>
            </a:xfrm>
            <a:custGeom>
              <a:avLst/>
              <a:gdLst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34548"/>
                <a:gd name="connsiteY0" fmla="*/ 0 h 833437"/>
                <a:gd name="connsiteX1" fmla="*/ 2433159 w 3234548"/>
                <a:gd name="connsiteY1" fmla="*/ 0 h 833437"/>
                <a:gd name="connsiteX2" fmla="*/ 3215640 w 3234548"/>
                <a:gd name="connsiteY2" fmla="*/ 531019 h 833437"/>
                <a:gd name="connsiteX3" fmla="*/ 2946082 w 3234548"/>
                <a:gd name="connsiteY3" fmla="*/ 668337 h 833437"/>
                <a:gd name="connsiteX4" fmla="*/ 2433159 w 3234548"/>
                <a:gd name="connsiteY4" fmla="*/ 833437 h 833437"/>
                <a:gd name="connsiteX5" fmla="*/ 0 w 3234548"/>
                <a:gd name="connsiteY5" fmla="*/ 833437 h 833437"/>
                <a:gd name="connsiteX6" fmla="*/ 0 w 3234548"/>
                <a:gd name="connsiteY6" fmla="*/ 0 h 833437"/>
                <a:gd name="connsiteX0" fmla="*/ 0 w 3243981"/>
                <a:gd name="connsiteY0" fmla="*/ 0 h 833437"/>
                <a:gd name="connsiteX1" fmla="*/ 2433159 w 3243981"/>
                <a:gd name="connsiteY1" fmla="*/ 0 h 833437"/>
                <a:gd name="connsiteX2" fmla="*/ 3215640 w 3243981"/>
                <a:gd name="connsiteY2" fmla="*/ 531019 h 833437"/>
                <a:gd name="connsiteX3" fmla="*/ 3047682 w 3243981"/>
                <a:gd name="connsiteY3" fmla="*/ 528637 h 833437"/>
                <a:gd name="connsiteX4" fmla="*/ 2433159 w 3243981"/>
                <a:gd name="connsiteY4" fmla="*/ 833437 h 833437"/>
                <a:gd name="connsiteX5" fmla="*/ 0 w 3243981"/>
                <a:gd name="connsiteY5" fmla="*/ 833437 h 833437"/>
                <a:gd name="connsiteX6" fmla="*/ 0 w 3243981"/>
                <a:gd name="connsiteY6" fmla="*/ 0 h 833437"/>
                <a:gd name="connsiteX0" fmla="*/ 0 w 3233439"/>
                <a:gd name="connsiteY0" fmla="*/ 0 h 833437"/>
                <a:gd name="connsiteX1" fmla="*/ 2433159 w 3233439"/>
                <a:gd name="connsiteY1" fmla="*/ 0 h 833437"/>
                <a:gd name="connsiteX2" fmla="*/ 3215640 w 3233439"/>
                <a:gd name="connsiteY2" fmla="*/ 531019 h 833437"/>
                <a:gd name="connsiteX3" fmla="*/ 3047682 w 3233439"/>
                <a:gd name="connsiteY3" fmla="*/ 528637 h 833437"/>
                <a:gd name="connsiteX4" fmla="*/ 2433159 w 3233439"/>
                <a:gd name="connsiteY4" fmla="*/ 833437 h 833437"/>
                <a:gd name="connsiteX5" fmla="*/ 0 w 3233439"/>
                <a:gd name="connsiteY5" fmla="*/ 833437 h 833437"/>
                <a:gd name="connsiteX6" fmla="*/ 0 w 3233439"/>
                <a:gd name="connsiteY6" fmla="*/ 0 h 833437"/>
                <a:gd name="connsiteX0" fmla="*/ 0 w 3215999"/>
                <a:gd name="connsiteY0" fmla="*/ 0 h 833437"/>
                <a:gd name="connsiteX1" fmla="*/ 2433159 w 3215999"/>
                <a:gd name="connsiteY1" fmla="*/ 0 h 833437"/>
                <a:gd name="connsiteX2" fmla="*/ 3215640 w 3215999"/>
                <a:gd name="connsiteY2" fmla="*/ 531019 h 833437"/>
                <a:gd name="connsiteX3" fmla="*/ 3047682 w 3215999"/>
                <a:gd name="connsiteY3" fmla="*/ 528637 h 833437"/>
                <a:gd name="connsiteX4" fmla="*/ 2433159 w 3215999"/>
                <a:gd name="connsiteY4" fmla="*/ 833437 h 833437"/>
                <a:gd name="connsiteX5" fmla="*/ 0 w 3215999"/>
                <a:gd name="connsiteY5" fmla="*/ 833437 h 833437"/>
                <a:gd name="connsiteX6" fmla="*/ 0 w 3215999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9"/>
                <a:gd name="connsiteY0" fmla="*/ 0 h 833437"/>
                <a:gd name="connsiteX1" fmla="*/ 2433159 w 3336509"/>
                <a:gd name="connsiteY1" fmla="*/ 0 h 833437"/>
                <a:gd name="connsiteX2" fmla="*/ 3336290 w 3336509"/>
                <a:gd name="connsiteY2" fmla="*/ 632619 h 833437"/>
                <a:gd name="connsiteX3" fmla="*/ 3054032 w 3336509"/>
                <a:gd name="connsiteY3" fmla="*/ 522287 h 833437"/>
                <a:gd name="connsiteX4" fmla="*/ 2433159 w 3336509"/>
                <a:gd name="connsiteY4" fmla="*/ 833437 h 833437"/>
                <a:gd name="connsiteX5" fmla="*/ 0 w 3336509"/>
                <a:gd name="connsiteY5" fmla="*/ 833437 h 833437"/>
                <a:gd name="connsiteX6" fmla="*/ 0 w 3336509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594" h="833437">
                  <a:moveTo>
                    <a:pt x="0" y="0"/>
                  </a:moveTo>
                  <a:lnTo>
                    <a:pt x="2433159" y="0"/>
                  </a:lnTo>
                  <a:cubicBezTo>
                    <a:pt x="2941106" y="69056"/>
                    <a:pt x="2897159" y="308900"/>
                    <a:pt x="3047681" y="414337"/>
                  </a:cubicBezTo>
                  <a:cubicBezTo>
                    <a:pt x="3198203" y="519774"/>
                    <a:pt x="3271732" y="592403"/>
                    <a:pt x="3336290" y="645319"/>
                  </a:cubicBezTo>
                  <a:cubicBezTo>
                    <a:pt x="3345577" y="667809"/>
                    <a:pt x="3139996" y="500459"/>
                    <a:pt x="3054032" y="522287"/>
                  </a:cubicBezTo>
                  <a:cubicBezTo>
                    <a:pt x="2783919" y="598090"/>
                    <a:pt x="2924173" y="805920"/>
                    <a:pt x="2433159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3" tIns="26993" rIns="26993" bIns="26993" rtlCol="0" anchor="ctr">
              <a:spAutoFit/>
            </a:bodyPr>
            <a:lstStyle/>
            <a:p>
              <a:pPr algn="ctr"/>
              <a:endParaRPr lang="en-GB" sz="1200" dirty="0" err="1">
                <a:solidFill>
                  <a:schemeClr val="tx2"/>
                </a:solidFill>
              </a:endParaRPr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5044617" y="4011216"/>
              <a:ext cx="3676302" cy="404895"/>
            </a:xfrm>
            <a:prstGeom prst="roundRect">
              <a:avLst>
                <a:gd name="adj" fmla="val 301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050" dirty="0"/>
                <a:t>More frequent deployments to Development environments Time Travel in test environments</a:t>
              </a:r>
            </a:p>
          </p:txBody>
        </p:sp>
      </p:grpSp>
      <p:sp>
        <p:nvSpPr>
          <p:cNvPr id="21" name="Pentagon 9"/>
          <p:cNvSpPr/>
          <p:nvPr/>
        </p:nvSpPr>
        <p:spPr>
          <a:xfrm>
            <a:off x="3096776" y="1251385"/>
            <a:ext cx="1498606" cy="385201"/>
          </a:xfrm>
          <a:custGeom>
            <a:avLst/>
            <a:gdLst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  <a:gd name="connsiteX0" fmla="*/ 0 w 1998662"/>
              <a:gd name="connsiteY0" fmla="*/ 0 h 833437"/>
              <a:gd name="connsiteX1" fmla="*/ 1330487 w 1998662"/>
              <a:gd name="connsiteY1" fmla="*/ 0 h 833437"/>
              <a:gd name="connsiteX2" fmla="*/ 1998662 w 1998662"/>
              <a:gd name="connsiteY2" fmla="*/ 416719 h 833437"/>
              <a:gd name="connsiteX3" fmla="*/ 1330487 w 1998662"/>
              <a:gd name="connsiteY3" fmla="*/ 833437 h 833437"/>
              <a:gd name="connsiteX4" fmla="*/ 0 w 1998662"/>
              <a:gd name="connsiteY4" fmla="*/ 833437 h 833437"/>
              <a:gd name="connsiteX5" fmla="*/ 0 w 1998662"/>
              <a:gd name="connsiteY5" fmla="*/ 0 h 83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8662" h="833437">
                <a:moveTo>
                  <a:pt x="0" y="0"/>
                </a:moveTo>
                <a:lnTo>
                  <a:pt x="1330487" y="0"/>
                </a:lnTo>
                <a:cubicBezTo>
                  <a:pt x="1576072" y="9366"/>
                  <a:pt x="1768317" y="453073"/>
                  <a:pt x="1998662" y="416719"/>
                </a:cubicBezTo>
                <a:cubicBezTo>
                  <a:pt x="1775937" y="555625"/>
                  <a:pt x="1614172" y="793591"/>
                  <a:pt x="1330487" y="833437"/>
                </a:cubicBezTo>
                <a:lnTo>
                  <a:pt x="0" y="8334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993" tIns="26993" rIns="26993" bIns="26993" rtlCol="0" anchor="ctr">
            <a:spAutoFit/>
          </a:bodyPr>
          <a:lstStyle/>
          <a:p>
            <a:pPr algn="ctr"/>
            <a:endParaRPr lang="en-GB" sz="1200" dirty="0" err="1">
              <a:solidFill>
                <a:schemeClr val="tx2"/>
              </a:solidFill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395786" y="1241537"/>
            <a:ext cx="3703598" cy="404895"/>
          </a:xfrm>
          <a:prstGeom prst="roundRect">
            <a:avLst>
              <a:gd name="adj" fmla="val 2552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050" dirty="0"/>
              <a:t>Long Environment Provisioning time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84706" y="1235231"/>
            <a:ext cx="4336212" cy="404895"/>
            <a:chOff x="4384706" y="1241537"/>
            <a:chExt cx="4336212" cy="404895"/>
          </a:xfrm>
        </p:grpSpPr>
        <p:sp>
          <p:nvSpPr>
            <p:cNvPr id="24" name="Pentagon 12"/>
            <p:cNvSpPr>
              <a:spLocks/>
            </p:cNvSpPr>
            <p:nvPr/>
          </p:nvSpPr>
          <p:spPr>
            <a:xfrm flipH="1">
              <a:off x="4384706" y="1251384"/>
              <a:ext cx="2501794" cy="385201"/>
            </a:xfrm>
            <a:custGeom>
              <a:avLst/>
              <a:gdLst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055620"/>
                <a:gd name="connsiteY0" fmla="*/ 0 h 833437"/>
                <a:gd name="connsiteX1" fmla="*/ 2433159 w 3055620"/>
                <a:gd name="connsiteY1" fmla="*/ 0 h 833437"/>
                <a:gd name="connsiteX2" fmla="*/ 3055620 w 3055620"/>
                <a:gd name="connsiteY2" fmla="*/ 416719 h 833437"/>
                <a:gd name="connsiteX3" fmla="*/ 2433159 w 3055620"/>
                <a:gd name="connsiteY3" fmla="*/ 833437 h 833437"/>
                <a:gd name="connsiteX4" fmla="*/ 0 w 3055620"/>
                <a:gd name="connsiteY4" fmla="*/ 833437 h 833437"/>
                <a:gd name="connsiteX5" fmla="*/ 0 w 305562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15640"/>
                <a:gd name="connsiteY0" fmla="*/ 0 h 833437"/>
                <a:gd name="connsiteX1" fmla="*/ 2433159 w 3215640"/>
                <a:gd name="connsiteY1" fmla="*/ 0 h 833437"/>
                <a:gd name="connsiteX2" fmla="*/ 3215640 w 3215640"/>
                <a:gd name="connsiteY2" fmla="*/ 531019 h 833437"/>
                <a:gd name="connsiteX3" fmla="*/ 2433159 w 3215640"/>
                <a:gd name="connsiteY3" fmla="*/ 833437 h 833437"/>
                <a:gd name="connsiteX4" fmla="*/ 0 w 3215640"/>
                <a:gd name="connsiteY4" fmla="*/ 833437 h 833437"/>
                <a:gd name="connsiteX5" fmla="*/ 0 w 3215640"/>
                <a:gd name="connsiteY5" fmla="*/ 0 h 833437"/>
                <a:gd name="connsiteX0" fmla="*/ 0 w 3234548"/>
                <a:gd name="connsiteY0" fmla="*/ 0 h 833437"/>
                <a:gd name="connsiteX1" fmla="*/ 2433159 w 3234548"/>
                <a:gd name="connsiteY1" fmla="*/ 0 h 833437"/>
                <a:gd name="connsiteX2" fmla="*/ 3215640 w 3234548"/>
                <a:gd name="connsiteY2" fmla="*/ 531019 h 833437"/>
                <a:gd name="connsiteX3" fmla="*/ 2946082 w 3234548"/>
                <a:gd name="connsiteY3" fmla="*/ 668337 h 833437"/>
                <a:gd name="connsiteX4" fmla="*/ 2433159 w 3234548"/>
                <a:gd name="connsiteY4" fmla="*/ 833437 h 833437"/>
                <a:gd name="connsiteX5" fmla="*/ 0 w 3234548"/>
                <a:gd name="connsiteY5" fmla="*/ 833437 h 833437"/>
                <a:gd name="connsiteX6" fmla="*/ 0 w 3234548"/>
                <a:gd name="connsiteY6" fmla="*/ 0 h 833437"/>
                <a:gd name="connsiteX0" fmla="*/ 0 w 3243981"/>
                <a:gd name="connsiteY0" fmla="*/ 0 h 833437"/>
                <a:gd name="connsiteX1" fmla="*/ 2433159 w 3243981"/>
                <a:gd name="connsiteY1" fmla="*/ 0 h 833437"/>
                <a:gd name="connsiteX2" fmla="*/ 3215640 w 3243981"/>
                <a:gd name="connsiteY2" fmla="*/ 531019 h 833437"/>
                <a:gd name="connsiteX3" fmla="*/ 3047682 w 3243981"/>
                <a:gd name="connsiteY3" fmla="*/ 528637 h 833437"/>
                <a:gd name="connsiteX4" fmla="*/ 2433159 w 3243981"/>
                <a:gd name="connsiteY4" fmla="*/ 833437 h 833437"/>
                <a:gd name="connsiteX5" fmla="*/ 0 w 3243981"/>
                <a:gd name="connsiteY5" fmla="*/ 833437 h 833437"/>
                <a:gd name="connsiteX6" fmla="*/ 0 w 3243981"/>
                <a:gd name="connsiteY6" fmla="*/ 0 h 833437"/>
                <a:gd name="connsiteX0" fmla="*/ 0 w 3233439"/>
                <a:gd name="connsiteY0" fmla="*/ 0 h 833437"/>
                <a:gd name="connsiteX1" fmla="*/ 2433159 w 3233439"/>
                <a:gd name="connsiteY1" fmla="*/ 0 h 833437"/>
                <a:gd name="connsiteX2" fmla="*/ 3215640 w 3233439"/>
                <a:gd name="connsiteY2" fmla="*/ 531019 h 833437"/>
                <a:gd name="connsiteX3" fmla="*/ 3047682 w 3233439"/>
                <a:gd name="connsiteY3" fmla="*/ 528637 h 833437"/>
                <a:gd name="connsiteX4" fmla="*/ 2433159 w 3233439"/>
                <a:gd name="connsiteY4" fmla="*/ 833437 h 833437"/>
                <a:gd name="connsiteX5" fmla="*/ 0 w 3233439"/>
                <a:gd name="connsiteY5" fmla="*/ 833437 h 833437"/>
                <a:gd name="connsiteX6" fmla="*/ 0 w 3233439"/>
                <a:gd name="connsiteY6" fmla="*/ 0 h 833437"/>
                <a:gd name="connsiteX0" fmla="*/ 0 w 3215999"/>
                <a:gd name="connsiteY0" fmla="*/ 0 h 833437"/>
                <a:gd name="connsiteX1" fmla="*/ 2433159 w 3215999"/>
                <a:gd name="connsiteY1" fmla="*/ 0 h 833437"/>
                <a:gd name="connsiteX2" fmla="*/ 3215640 w 3215999"/>
                <a:gd name="connsiteY2" fmla="*/ 531019 h 833437"/>
                <a:gd name="connsiteX3" fmla="*/ 3047682 w 3215999"/>
                <a:gd name="connsiteY3" fmla="*/ 528637 h 833437"/>
                <a:gd name="connsiteX4" fmla="*/ 2433159 w 3215999"/>
                <a:gd name="connsiteY4" fmla="*/ 833437 h 833437"/>
                <a:gd name="connsiteX5" fmla="*/ 0 w 3215999"/>
                <a:gd name="connsiteY5" fmla="*/ 833437 h 833437"/>
                <a:gd name="connsiteX6" fmla="*/ 0 w 3215999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5"/>
                <a:gd name="connsiteY0" fmla="*/ 0 h 833437"/>
                <a:gd name="connsiteX1" fmla="*/ 2433159 w 3336505"/>
                <a:gd name="connsiteY1" fmla="*/ 0 h 833437"/>
                <a:gd name="connsiteX2" fmla="*/ 3336290 w 3336505"/>
                <a:gd name="connsiteY2" fmla="*/ 632619 h 833437"/>
                <a:gd name="connsiteX3" fmla="*/ 3047682 w 3336505"/>
                <a:gd name="connsiteY3" fmla="*/ 528637 h 833437"/>
                <a:gd name="connsiteX4" fmla="*/ 2433159 w 3336505"/>
                <a:gd name="connsiteY4" fmla="*/ 833437 h 833437"/>
                <a:gd name="connsiteX5" fmla="*/ 0 w 3336505"/>
                <a:gd name="connsiteY5" fmla="*/ 833437 h 833437"/>
                <a:gd name="connsiteX6" fmla="*/ 0 w 3336505"/>
                <a:gd name="connsiteY6" fmla="*/ 0 h 833437"/>
                <a:gd name="connsiteX0" fmla="*/ 0 w 3336509"/>
                <a:gd name="connsiteY0" fmla="*/ 0 h 833437"/>
                <a:gd name="connsiteX1" fmla="*/ 2433159 w 3336509"/>
                <a:gd name="connsiteY1" fmla="*/ 0 h 833437"/>
                <a:gd name="connsiteX2" fmla="*/ 3336290 w 3336509"/>
                <a:gd name="connsiteY2" fmla="*/ 632619 h 833437"/>
                <a:gd name="connsiteX3" fmla="*/ 3054032 w 3336509"/>
                <a:gd name="connsiteY3" fmla="*/ 522287 h 833437"/>
                <a:gd name="connsiteX4" fmla="*/ 2433159 w 3336509"/>
                <a:gd name="connsiteY4" fmla="*/ 833437 h 833437"/>
                <a:gd name="connsiteX5" fmla="*/ 0 w 3336509"/>
                <a:gd name="connsiteY5" fmla="*/ 833437 h 833437"/>
                <a:gd name="connsiteX6" fmla="*/ 0 w 3336509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336290 w 3336536"/>
                <a:gd name="connsiteY2" fmla="*/ 632619 h 833437"/>
                <a:gd name="connsiteX3" fmla="*/ 3054032 w 3336536"/>
                <a:gd name="connsiteY3" fmla="*/ 522287 h 833437"/>
                <a:gd name="connsiteX4" fmla="*/ 2433159 w 3336536"/>
                <a:gd name="connsiteY4" fmla="*/ 833437 h 833437"/>
                <a:gd name="connsiteX5" fmla="*/ 0 w 3336536"/>
                <a:gd name="connsiteY5" fmla="*/ 833437 h 833437"/>
                <a:gd name="connsiteX6" fmla="*/ 0 w 3336536"/>
                <a:gd name="connsiteY6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326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36"/>
                <a:gd name="connsiteY0" fmla="*/ 0 h 833437"/>
                <a:gd name="connsiteX1" fmla="*/ 2433159 w 3336536"/>
                <a:gd name="connsiteY1" fmla="*/ 0 h 833437"/>
                <a:gd name="connsiteX2" fmla="*/ 3047681 w 3336536"/>
                <a:gd name="connsiteY2" fmla="*/ 414337 h 833437"/>
                <a:gd name="connsiteX3" fmla="*/ 3336290 w 3336536"/>
                <a:gd name="connsiteY3" fmla="*/ 645319 h 833437"/>
                <a:gd name="connsiteX4" fmla="*/ 3054032 w 3336536"/>
                <a:gd name="connsiteY4" fmla="*/ 522287 h 833437"/>
                <a:gd name="connsiteX5" fmla="*/ 2433159 w 3336536"/>
                <a:gd name="connsiteY5" fmla="*/ 833437 h 833437"/>
                <a:gd name="connsiteX6" fmla="*/ 0 w 3336536"/>
                <a:gd name="connsiteY6" fmla="*/ 833437 h 833437"/>
                <a:gd name="connsiteX7" fmla="*/ 0 w 3336536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  <a:gd name="connsiteX0" fmla="*/ 0 w 3336594"/>
                <a:gd name="connsiteY0" fmla="*/ 0 h 833437"/>
                <a:gd name="connsiteX1" fmla="*/ 2433159 w 3336594"/>
                <a:gd name="connsiteY1" fmla="*/ 0 h 833437"/>
                <a:gd name="connsiteX2" fmla="*/ 3047681 w 3336594"/>
                <a:gd name="connsiteY2" fmla="*/ 414337 h 833437"/>
                <a:gd name="connsiteX3" fmla="*/ 3336290 w 3336594"/>
                <a:gd name="connsiteY3" fmla="*/ 645319 h 833437"/>
                <a:gd name="connsiteX4" fmla="*/ 3054032 w 3336594"/>
                <a:gd name="connsiteY4" fmla="*/ 522287 h 833437"/>
                <a:gd name="connsiteX5" fmla="*/ 2433159 w 3336594"/>
                <a:gd name="connsiteY5" fmla="*/ 833437 h 833437"/>
                <a:gd name="connsiteX6" fmla="*/ 0 w 3336594"/>
                <a:gd name="connsiteY6" fmla="*/ 833437 h 833437"/>
                <a:gd name="connsiteX7" fmla="*/ 0 w 3336594"/>
                <a:gd name="connsiteY7" fmla="*/ 0 h 83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6594" h="833437">
                  <a:moveTo>
                    <a:pt x="0" y="0"/>
                  </a:moveTo>
                  <a:lnTo>
                    <a:pt x="2433159" y="0"/>
                  </a:lnTo>
                  <a:cubicBezTo>
                    <a:pt x="2941106" y="69056"/>
                    <a:pt x="2897159" y="308900"/>
                    <a:pt x="3047681" y="414337"/>
                  </a:cubicBezTo>
                  <a:cubicBezTo>
                    <a:pt x="3198203" y="519774"/>
                    <a:pt x="3271732" y="592403"/>
                    <a:pt x="3336290" y="645319"/>
                  </a:cubicBezTo>
                  <a:cubicBezTo>
                    <a:pt x="3345577" y="667809"/>
                    <a:pt x="3139996" y="500459"/>
                    <a:pt x="3054032" y="522287"/>
                  </a:cubicBezTo>
                  <a:cubicBezTo>
                    <a:pt x="2783919" y="598090"/>
                    <a:pt x="2924173" y="805920"/>
                    <a:pt x="2433159" y="833437"/>
                  </a:cubicBezTo>
                  <a:lnTo>
                    <a:pt x="0" y="8334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1D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993" tIns="26993" rIns="26993" bIns="26993" rtlCol="0" anchor="ctr">
              <a:spAutoFit/>
            </a:bodyPr>
            <a:lstStyle/>
            <a:p>
              <a:pPr algn="ctr"/>
              <a:endParaRPr lang="en-GB" sz="1200" dirty="0" err="1">
                <a:solidFill>
                  <a:schemeClr val="tx2"/>
                </a:solidFill>
              </a:endParaRPr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5044617" y="1241537"/>
              <a:ext cx="3676301" cy="404895"/>
            </a:xfrm>
            <a:prstGeom prst="roundRect">
              <a:avLst>
                <a:gd name="adj" fmla="val 301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050" dirty="0"/>
                <a:t>Environment Provisioning time from weeks to 1 hour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457143" y="758738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Arial"/>
                <a:cs typeface="Arial" pitchFamily="34" charset="0"/>
              </a:rPr>
              <a:t>Pain Points</a:t>
            </a:r>
            <a:endParaRPr lang="en-US" sz="2000" b="1" dirty="0"/>
          </a:p>
        </p:txBody>
      </p:sp>
      <p:sp>
        <p:nvSpPr>
          <p:cNvPr id="18" name="Rectangle 17"/>
          <p:cNvSpPr/>
          <p:nvPr/>
        </p:nvSpPr>
        <p:spPr>
          <a:xfrm>
            <a:off x="5839580" y="758738"/>
            <a:ext cx="209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000" b="1" dirty="0"/>
              <a:t>Easing the Pain</a:t>
            </a:r>
            <a:endParaRPr lang="en-GB" sz="20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301933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Answer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53883" y="1202472"/>
            <a:ext cx="2464952" cy="651506"/>
            <a:chOff x="4375216" y="3962400"/>
            <a:chExt cx="3287459" cy="1224767"/>
          </a:xfrm>
        </p:grpSpPr>
        <p:grpSp>
          <p:nvGrpSpPr>
            <p:cNvPr id="4" name="Group 3"/>
            <p:cNvGrpSpPr/>
            <p:nvPr/>
          </p:nvGrpSpPr>
          <p:grpSpPr>
            <a:xfrm>
              <a:off x="4375216" y="4729966"/>
              <a:ext cx="3287459" cy="457201"/>
              <a:chOff x="4375216" y="4729966"/>
              <a:chExt cx="3287459" cy="457201"/>
            </a:xfrm>
          </p:grpSpPr>
          <p:sp>
            <p:nvSpPr>
              <p:cNvPr id="8" name="Can 7"/>
              <p:cNvSpPr/>
              <p:nvPr/>
            </p:nvSpPr>
            <p:spPr>
              <a:xfrm rot="16200000">
                <a:off x="4880422" y="4224760"/>
                <a:ext cx="457201" cy="1467614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68562" tIns="34281" rIns="68562" bIns="34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Can 8"/>
              <p:cNvSpPr/>
              <p:nvPr/>
            </p:nvSpPr>
            <p:spPr>
              <a:xfrm rot="16200000">
                <a:off x="5419005" y="4224760"/>
                <a:ext cx="457201" cy="1467614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an 9"/>
              <p:cNvSpPr/>
              <p:nvPr/>
            </p:nvSpPr>
            <p:spPr>
              <a:xfrm rot="16200000">
                <a:off x="5957588" y="4224760"/>
                <a:ext cx="457201" cy="1467614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an 10"/>
              <p:cNvSpPr/>
              <p:nvPr/>
            </p:nvSpPr>
            <p:spPr>
              <a:xfrm rot="16200000">
                <a:off x="6496171" y="4224760"/>
                <a:ext cx="457201" cy="1467614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an 11"/>
              <p:cNvSpPr/>
              <p:nvPr/>
            </p:nvSpPr>
            <p:spPr>
              <a:xfrm rot="16200000">
                <a:off x="6721207" y="4538307"/>
                <a:ext cx="457201" cy="840519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an 12"/>
              <p:cNvSpPr/>
              <p:nvPr/>
            </p:nvSpPr>
            <p:spPr>
              <a:xfrm rot="16200000">
                <a:off x="7136801" y="4661294"/>
                <a:ext cx="457201" cy="594546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>
              <a:off x="4439226" y="4464414"/>
              <a:ext cx="3166169" cy="0"/>
            </a:xfrm>
            <a:prstGeom prst="straightConnector1">
              <a:avLst/>
            </a:prstGeom>
            <a:ln w="12700">
              <a:solidFill>
                <a:srgbClr val="8B8A8D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435475" y="4527918"/>
              <a:ext cx="3175" cy="169445"/>
            </a:xfrm>
            <a:prstGeom prst="line">
              <a:avLst/>
            </a:prstGeom>
            <a:ln w="6350">
              <a:solidFill>
                <a:srgbClr val="8B8A8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605395" y="4527918"/>
              <a:ext cx="3175" cy="169445"/>
            </a:xfrm>
            <a:prstGeom prst="line">
              <a:avLst/>
            </a:prstGeom>
            <a:ln w="6350">
              <a:solidFill>
                <a:srgbClr val="8B8A8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614185" y="3962400"/>
              <a:ext cx="985997" cy="338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6 Months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50525" y="1340750"/>
            <a:ext cx="754152" cy="553376"/>
            <a:chOff x="7681522" y="4262051"/>
            <a:chExt cx="1456512" cy="967090"/>
          </a:xfrm>
        </p:grpSpPr>
        <p:pic>
          <p:nvPicPr>
            <p:cNvPr id="23" name="Picture 2" descr="\\Cagmasrv1\sso$\Gestion_Deloitte\Global_Brand\- Templates\Icons\Iconography Deloitte\Icon_People_group_Blu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332" y="4262051"/>
              <a:ext cx="894892" cy="655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681522" y="4960204"/>
              <a:ext cx="1456512" cy="2689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000" b="1" dirty="0"/>
                <a:t>5 People</a:t>
              </a:r>
            </a:p>
          </p:txBody>
        </p:sp>
      </p:grpSp>
      <p:pic>
        <p:nvPicPr>
          <p:cNvPr id="2050" name="Picture 2" descr="C:\Users\g49196\Desktop\Logotype_RH_OpenShift_wLogo_RGB_Bla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74" y="1328503"/>
            <a:ext cx="2169489" cy="56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/>
          <p:cNvSpPr/>
          <p:nvPr/>
        </p:nvSpPr>
        <p:spPr>
          <a:xfrm>
            <a:off x="380354" y="968991"/>
            <a:ext cx="8389643" cy="1276066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024743" y="1186558"/>
            <a:ext cx="0" cy="8409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458408" y="1186558"/>
            <a:ext cx="0" cy="8409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80354" y="2394303"/>
            <a:ext cx="8389643" cy="2103052"/>
            <a:chOff x="380354" y="2394303"/>
            <a:chExt cx="8389643" cy="210305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25" y="2599303"/>
              <a:ext cx="2679005" cy="16930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862" y="2913099"/>
              <a:ext cx="3850826" cy="989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: Rounded Corners 25"/>
            <p:cNvSpPr/>
            <p:nvPr/>
          </p:nvSpPr>
          <p:spPr>
            <a:xfrm>
              <a:off x="380354" y="2394303"/>
              <a:ext cx="8389643" cy="2103052"/>
            </a:xfrm>
            <a:prstGeom prst="roundRect">
              <a:avLst>
                <a:gd name="adj" fmla="val 11343"/>
              </a:avLst>
            </a:prstGeom>
            <a:noFill/>
            <a:ln w="127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115936" y="2798858"/>
              <a:ext cx="0" cy="143123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/>
            <p:cNvSpPr/>
            <p:nvPr/>
          </p:nvSpPr>
          <p:spPr>
            <a:xfrm>
              <a:off x="4575175" y="2854518"/>
              <a:ext cx="1324693" cy="230588"/>
            </a:xfrm>
            <a:prstGeom prst="roundRect">
              <a:avLst>
                <a:gd name="adj" fmla="val 41667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21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challenges!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85662" y="2807830"/>
            <a:ext cx="3939847" cy="363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Heavy containers: WebLogic, Oracle Database</a:t>
            </a:r>
            <a:br>
              <a:rPr lang="en-GB" sz="1050" dirty="0">
                <a:solidFill>
                  <a:schemeClr val="bg1"/>
                </a:solidFill>
              </a:rPr>
            </a:br>
            <a:r>
              <a:rPr lang="en-GB" sz="1050" dirty="0">
                <a:solidFill>
                  <a:schemeClr val="bg1"/>
                </a:solidFill>
              </a:rPr>
              <a:t>Slow to load and to rollback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9123" y="2805325"/>
            <a:ext cx="3939847" cy="366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Big paradigm shift: From servers as pets to servers as cattle</a:t>
            </a: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Much more focus on infrastructure as code</a:t>
            </a:r>
          </a:p>
        </p:txBody>
      </p:sp>
      <p:grpSp>
        <p:nvGrpSpPr>
          <p:cNvPr id="233" name="Group 232"/>
          <p:cNvGrpSpPr/>
          <p:nvPr/>
        </p:nvGrpSpPr>
        <p:grpSpPr>
          <a:xfrm>
            <a:off x="1574890" y="3143259"/>
            <a:ext cx="1579729" cy="1443915"/>
            <a:chOff x="1327195" y="2968236"/>
            <a:chExt cx="2074240" cy="18959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7195" y="2968236"/>
              <a:ext cx="2074240" cy="189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7333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220" y="4262878"/>
              <a:ext cx="1223414" cy="35212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092630" y="3305723"/>
            <a:ext cx="1345289" cy="1169782"/>
            <a:chOff x="3949804" y="4167781"/>
            <a:chExt cx="2577586" cy="2386515"/>
          </a:xfrm>
        </p:grpSpPr>
        <p:sp>
          <p:nvSpPr>
            <p:cNvPr id="9" name="&quot;No&quot; Symbol 8"/>
            <p:cNvSpPr/>
            <p:nvPr/>
          </p:nvSpPr>
          <p:spPr>
            <a:xfrm>
              <a:off x="3949804" y="4167781"/>
              <a:ext cx="2577586" cy="2386515"/>
            </a:xfrm>
            <a:prstGeom prst="noSmoking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9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53573" y="4984295"/>
              <a:ext cx="2156786" cy="7534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GB" sz="1200" b="1" dirty="0"/>
                <a:t>No more visits to the vet!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85661" y="2333536"/>
            <a:ext cx="8264917" cy="346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Getting people to use the platform</a:t>
            </a: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– Lack of awareness –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5662" y="2731643"/>
            <a:ext cx="82733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/>
          <p:cNvGrpSpPr/>
          <p:nvPr/>
        </p:nvGrpSpPr>
        <p:grpSpPr>
          <a:xfrm>
            <a:off x="2762249" y="723878"/>
            <a:ext cx="4527785" cy="1626034"/>
            <a:chOff x="3401435" y="639616"/>
            <a:chExt cx="5444526" cy="1955258"/>
          </a:xfrm>
        </p:grpSpPr>
        <p:grpSp>
          <p:nvGrpSpPr>
            <p:cNvPr id="16" name="Group 15"/>
            <p:cNvGrpSpPr/>
            <p:nvPr/>
          </p:nvGrpSpPr>
          <p:grpSpPr>
            <a:xfrm>
              <a:off x="3401435" y="700330"/>
              <a:ext cx="4473373" cy="1894544"/>
              <a:chOff x="877059" y="1377156"/>
              <a:chExt cx="6818313" cy="2887663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6954009" y="3364706"/>
                <a:ext cx="741363" cy="82550"/>
              </a:xfrm>
              <a:custGeom>
                <a:avLst/>
                <a:gdLst>
                  <a:gd name="T0" fmla="*/ 345 w 345"/>
                  <a:gd name="T1" fmla="*/ 38 h 38"/>
                  <a:gd name="T2" fmla="*/ 301 w 345"/>
                  <a:gd name="T3" fmla="*/ 32 h 38"/>
                  <a:gd name="T4" fmla="*/ 244 w 345"/>
                  <a:gd name="T5" fmla="*/ 29 h 38"/>
                  <a:gd name="T6" fmla="*/ 232 w 345"/>
                  <a:gd name="T7" fmla="*/ 31 h 38"/>
                  <a:gd name="T8" fmla="*/ 231 w 345"/>
                  <a:gd name="T9" fmla="*/ 35 h 38"/>
                  <a:gd name="T10" fmla="*/ 220 w 345"/>
                  <a:gd name="T11" fmla="*/ 33 h 38"/>
                  <a:gd name="T12" fmla="*/ 203 w 345"/>
                  <a:gd name="T13" fmla="*/ 25 h 38"/>
                  <a:gd name="T14" fmla="*/ 177 w 345"/>
                  <a:gd name="T15" fmla="*/ 20 h 38"/>
                  <a:gd name="T16" fmla="*/ 79 w 345"/>
                  <a:gd name="T17" fmla="*/ 23 h 38"/>
                  <a:gd name="T18" fmla="*/ 13 w 345"/>
                  <a:gd name="T19" fmla="*/ 12 h 38"/>
                  <a:gd name="T20" fmla="*/ 5 w 345"/>
                  <a:gd name="T21" fmla="*/ 11 h 38"/>
                  <a:gd name="T22" fmla="*/ 3 w 345"/>
                  <a:gd name="T23" fmla="*/ 0 h 38"/>
                  <a:gd name="T24" fmla="*/ 43 w 345"/>
                  <a:gd name="T25" fmla="*/ 6 h 38"/>
                  <a:gd name="T26" fmla="*/ 111 w 345"/>
                  <a:gd name="T27" fmla="*/ 16 h 38"/>
                  <a:gd name="T28" fmla="*/ 174 w 345"/>
                  <a:gd name="T29" fmla="*/ 12 h 38"/>
                  <a:gd name="T30" fmla="*/ 207 w 345"/>
                  <a:gd name="T31" fmla="*/ 19 h 38"/>
                  <a:gd name="T32" fmla="*/ 209 w 345"/>
                  <a:gd name="T33" fmla="*/ 21 h 38"/>
                  <a:gd name="T34" fmla="*/ 223 w 345"/>
                  <a:gd name="T35" fmla="*/ 24 h 38"/>
                  <a:gd name="T36" fmla="*/ 255 w 345"/>
                  <a:gd name="T37" fmla="*/ 18 h 38"/>
                  <a:gd name="T38" fmla="*/ 300 w 345"/>
                  <a:gd name="T39" fmla="*/ 20 h 38"/>
                  <a:gd name="T40" fmla="*/ 345 w 345"/>
                  <a:gd name="T41" fmla="*/ 28 h 38"/>
                  <a:gd name="T42" fmla="*/ 345 w 345"/>
                  <a:gd name="T4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5" h="38">
                    <a:moveTo>
                      <a:pt x="345" y="38"/>
                    </a:moveTo>
                    <a:cubicBezTo>
                      <a:pt x="330" y="38"/>
                      <a:pt x="315" y="36"/>
                      <a:pt x="301" y="32"/>
                    </a:cubicBezTo>
                    <a:cubicBezTo>
                      <a:pt x="282" y="26"/>
                      <a:pt x="263" y="27"/>
                      <a:pt x="244" y="29"/>
                    </a:cubicBezTo>
                    <a:cubicBezTo>
                      <a:pt x="240" y="29"/>
                      <a:pt x="236" y="30"/>
                      <a:pt x="232" y="31"/>
                    </a:cubicBezTo>
                    <a:cubicBezTo>
                      <a:pt x="230" y="32"/>
                      <a:pt x="233" y="32"/>
                      <a:pt x="231" y="35"/>
                    </a:cubicBezTo>
                    <a:cubicBezTo>
                      <a:pt x="228" y="35"/>
                      <a:pt x="224" y="34"/>
                      <a:pt x="220" y="33"/>
                    </a:cubicBezTo>
                    <a:cubicBezTo>
                      <a:pt x="214" y="31"/>
                      <a:pt x="208" y="28"/>
                      <a:pt x="203" y="25"/>
                    </a:cubicBezTo>
                    <a:cubicBezTo>
                      <a:pt x="195" y="19"/>
                      <a:pt x="186" y="18"/>
                      <a:pt x="177" y="20"/>
                    </a:cubicBezTo>
                    <a:cubicBezTo>
                      <a:pt x="144" y="29"/>
                      <a:pt x="112" y="28"/>
                      <a:pt x="79" y="23"/>
                    </a:cubicBezTo>
                    <a:cubicBezTo>
                      <a:pt x="57" y="20"/>
                      <a:pt x="35" y="16"/>
                      <a:pt x="13" y="12"/>
                    </a:cubicBezTo>
                    <a:cubicBezTo>
                      <a:pt x="10" y="11"/>
                      <a:pt x="8" y="11"/>
                      <a:pt x="5" y="11"/>
                    </a:cubicBezTo>
                    <a:cubicBezTo>
                      <a:pt x="2" y="8"/>
                      <a:pt x="0" y="4"/>
                      <a:pt x="3" y="0"/>
                    </a:cubicBezTo>
                    <a:cubicBezTo>
                      <a:pt x="17" y="0"/>
                      <a:pt x="30" y="4"/>
                      <a:pt x="43" y="6"/>
                    </a:cubicBezTo>
                    <a:cubicBezTo>
                      <a:pt x="65" y="10"/>
                      <a:pt x="88" y="14"/>
                      <a:pt x="111" y="16"/>
                    </a:cubicBezTo>
                    <a:cubicBezTo>
                      <a:pt x="132" y="18"/>
                      <a:pt x="153" y="17"/>
                      <a:pt x="174" y="12"/>
                    </a:cubicBezTo>
                    <a:cubicBezTo>
                      <a:pt x="186" y="9"/>
                      <a:pt x="197" y="11"/>
                      <a:pt x="207" y="19"/>
                    </a:cubicBezTo>
                    <a:cubicBezTo>
                      <a:pt x="208" y="20"/>
                      <a:pt x="209" y="21"/>
                      <a:pt x="209" y="21"/>
                    </a:cubicBezTo>
                    <a:cubicBezTo>
                      <a:pt x="213" y="25"/>
                      <a:pt x="218" y="26"/>
                      <a:pt x="223" y="24"/>
                    </a:cubicBezTo>
                    <a:cubicBezTo>
                      <a:pt x="234" y="21"/>
                      <a:pt x="244" y="19"/>
                      <a:pt x="255" y="18"/>
                    </a:cubicBezTo>
                    <a:cubicBezTo>
                      <a:pt x="270" y="16"/>
                      <a:pt x="285" y="16"/>
                      <a:pt x="300" y="20"/>
                    </a:cubicBezTo>
                    <a:cubicBezTo>
                      <a:pt x="315" y="24"/>
                      <a:pt x="330" y="27"/>
                      <a:pt x="345" y="28"/>
                    </a:cubicBezTo>
                    <a:cubicBezTo>
                      <a:pt x="345" y="32"/>
                      <a:pt x="345" y="35"/>
                      <a:pt x="345" y="3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877059" y="3734594"/>
                <a:ext cx="280988" cy="101600"/>
              </a:xfrm>
              <a:custGeom>
                <a:avLst/>
                <a:gdLst>
                  <a:gd name="T0" fmla="*/ 125 w 130"/>
                  <a:gd name="T1" fmla="*/ 22 h 47"/>
                  <a:gd name="T2" fmla="*/ 73 w 130"/>
                  <a:gd name="T3" fmla="*/ 30 h 47"/>
                  <a:gd name="T4" fmla="*/ 29 w 130"/>
                  <a:gd name="T5" fmla="*/ 44 h 47"/>
                  <a:gd name="T6" fmla="*/ 0 w 130"/>
                  <a:gd name="T7" fmla="*/ 46 h 47"/>
                  <a:gd name="T8" fmla="*/ 0 w 130"/>
                  <a:gd name="T9" fmla="*/ 41 h 47"/>
                  <a:gd name="T10" fmla="*/ 69 w 130"/>
                  <a:gd name="T11" fmla="*/ 20 h 47"/>
                  <a:gd name="T12" fmla="*/ 125 w 130"/>
                  <a:gd name="T13" fmla="*/ 10 h 47"/>
                  <a:gd name="T14" fmla="*/ 125 w 130"/>
                  <a:gd name="T15" fmla="*/ 0 h 47"/>
                  <a:gd name="T16" fmla="*/ 125 w 130"/>
                  <a:gd name="T17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47">
                    <a:moveTo>
                      <a:pt x="125" y="22"/>
                    </a:moveTo>
                    <a:cubicBezTo>
                      <a:pt x="107" y="20"/>
                      <a:pt x="90" y="25"/>
                      <a:pt x="73" y="30"/>
                    </a:cubicBezTo>
                    <a:cubicBezTo>
                      <a:pt x="59" y="35"/>
                      <a:pt x="44" y="40"/>
                      <a:pt x="29" y="44"/>
                    </a:cubicBezTo>
                    <a:cubicBezTo>
                      <a:pt x="20" y="46"/>
                      <a:pt x="10" y="47"/>
                      <a:pt x="0" y="46"/>
                    </a:cubicBezTo>
                    <a:cubicBezTo>
                      <a:pt x="0" y="44"/>
                      <a:pt x="0" y="43"/>
                      <a:pt x="0" y="41"/>
                    </a:cubicBezTo>
                    <a:cubicBezTo>
                      <a:pt x="24" y="37"/>
                      <a:pt x="46" y="28"/>
                      <a:pt x="69" y="20"/>
                    </a:cubicBezTo>
                    <a:cubicBezTo>
                      <a:pt x="87" y="14"/>
                      <a:pt x="105" y="9"/>
                      <a:pt x="125" y="10"/>
                    </a:cubicBezTo>
                    <a:cubicBezTo>
                      <a:pt x="125" y="7"/>
                      <a:pt x="125" y="3"/>
                      <a:pt x="125" y="0"/>
                    </a:cubicBezTo>
                    <a:cubicBezTo>
                      <a:pt x="130" y="6"/>
                      <a:pt x="130" y="11"/>
                      <a:pt x="125" y="2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923097" y="2324894"/>
                <a:ext cx="1409700" cy="1939925"/>
              </a:xfrm>
              <a:custGeom>
                <a:avLst/>
                <a:gdLst>
                  <a:gd name="T0" fmla="*/ 95 w 655"/>
                  <a:gd name="T1" fmla="*/ 647 h 903"/>
                  <a:gd name="T2" fmla="*/ 68 w 655"/>
                  <a:gd name="T3" fmla="*/ 617 h 903"/>
                  <a:gd name="T4" fmla="*/ 86 w 655"/>
                  <a:gd name="T5" fmla="*/ 459 h 903"/>
                  <a:gd name="T6" fmla="*/ 127 w 655"/>
                  <a:gd name="T7" fmla="*/ 329 h 903"/>
                  <a:gd name="T8" fmla="*/ 120 w 655"/>
                  <a:gd name="T9" fmla="*/ 226 h 903"/>
                  <a:gd name="T10" fmla="*/ 188 w 655"/>
                  <a:gd name="T11" fmla="*/ 113 h 903"/>
                  <a:gd name="T12" fmla="*/ 182 w 655"/>
                  <a:gd name="T13" fmla="*/ 8 h 903"/>
                  <a:gd name="T14" fmla="*/ 210 w 655"/>
                  <a:gd name="T15" fmla="*/ 23 h 903"/>
                  <a:gd name="T16" fmla="*/ 211 w 655"/>
                  <a:gd name="T17" fmla="*/ 67 h 903"/>
                  <a:gd name="T18" fmla="*/ 206 w 655"/>
                  <a:gd name="T19" fmla="*/ 150 h 903"/>
                  <a:gd name="T20" fmla="*/ 185 w 655"/>
                  <a:gd name="T21" fmla="*/ 152 h 903"/>
                  <a:gd name="T22" fmla="*/ 365 w 655"/>
                  <a:gd name="T23" fmla="*/ 359 h 903"/>
                  <a:gd name="T24" fmla="*/ 461 w 655"/>
                  <a:gd name="T25" fmla="*/ 407 h 903"/>
                  <a:gd name="T26" fmla="*/ 456 w 655"/>
                  <a:gd name="T27" fmla="*/ 376 h 903"/>
                  <a:gd name="T28" fmla="*/ 428 w 655"/>
                  <a:gd name="T29" fmla="*/ 368 h 903"/>
                  <a:gd name="T30" fmla="*/ 455 w 655"/>
                  <a:gd name="T31" fmla="*/ 366 h 903"/>
                  <a:gd name="T32" fmla="*/ 403 w 655"/>
                  <a:gd name="T33" fmla="*/ 354 h 903"/>
                  <a:gd name="T34" fmla="*/ 375 w 655"/>
                  <a:gd name="T35" fmla="*/ 334 h 903"/>
                  <a:gd name="T36" fmla="*/ 188 w 655"/>
                  <a:gd name="T37" fmla="*/ 221 h 903"/>
                  <a:gd name="T38" fmla="*/ 258 w 655"/>
                  <a:gd name="T39" fmla="*/ 259 h 903"/>
                  <a:gd name="T40" fmla="*/ 253 w 655"/>
                  <a:gd name="T41" fmla="*/ 172 h 903"/>
                  <a:gd name="T42" fmla="*/ 348 w 655"/>
                  <a:gd name="T43" fmla="*/ 99 h 903"/>
                  <a:gd name="T44" fmla="*/ 335 w 655"/>
                  <a:gd name="T45" fmla="*/ 70 h 903"/>
                  <a:gd name="T46" fmla="*/ 339 w 655"/>
                  <a:gd name="T47" fmla="*/ 42 h 903"/>
                  <a:gd name="T48" fmla="*/ 346 w 655"/>
                  <a:gd name="T49" fmla="*/ 2 h 903"/>
                  <a:gd name="T50" fmla="*/ 364 w 655"/>
                  <a:gd name="T51" fmla="*/ 47 h 903"/>
                  <a:gd name="T52" fmla="*/ 360 w 655"/>
                  <a:gd name="T53" fmla="*/ 98 h 903"/>
                  <a:gd name="T54" fmla="*/ 301 w 655"/>
                  <a:gd name="T55" fmla="*/ 167 h 903"/>
                  <a:gd name="T56" fmla="*/ 512 w 655"/>
                  <a:gd name="T57" fmla="*/ 288 h 903"/>
                  <a:gd name="T58" fmla="*/ 602 w 655"/>
                  <a:gd name="T59" fmla="*/ 269 h 903"/>
                  <a:gd name="T60" fmla="*/ 635 w 655"/>
                  <a:gd name="T61" fmla="*/ 309 h 903"/>
                  <a:gd name="T62" fmla="*/ 574 w 655"/>
                  <a:gd name="T63" fmla="*/ 311 h 903"/>
                  <a:gd name="T64" fmla="*/ 497 w 655"/>
                  <a:gd name="T65" fmla="*/ 336 h 903"/>
                  <a:gd name="T66" fmla="*/ 467 w 655"/>
                  <a:gd name="T67" fmla="*/ 361 h 903"/>
                  <a:gd name="T68" fmla="*/ 461 w 655"/>
                  <a:gd name="T69" fmla="*/ 419 h 903"/>
                  <a:gd name="T70" fmla="*/ 366 w 655"/>
                  <a:gd name="T71" fmla="*/ 370 h 903"/>
                  <a:gd name="T72" fmla="*/ 333 w 655"/>
                  <a:gd name="T73" fmla="*/ 510 h 903"/>
                  <a:gd name="T74" fmla="*/ 353 w 655"/>
                  <a:gd name="T75" fmla="*/ 647 h 903"/>
                  <a:gd name="T76" fmla="*/ 340 w 655"/>
                  <a:gd name="T77" fmla="*/ 664 h 903"/>
                  <a:gd name="T78" fmla="*/ 448 w 655"/>
                  <a:gd name="T79" fmla="*/ 844 h 903"/>
                  <a:gd name="T80" fmla="*/ 451 w 655"/>
                  <a:gd name="T81" fmla="*/ 876 h 903"/>
                  <a:gd name="T82" fmla="*/ 364 w 655"/>
                  <a:gd name="T83" fmla="*/ 884 h 903"/>
                  <a:gd name="T84" fmla="*/ 294 w 655"/>
                  <a:gd name="T85" fmla="*/ 861 h 903"/>
                  <a:gd name="T86" fmla="*/ 292 w 655"/>
                  <a:gd name="T87" fmla="*/ 793 h 903"/>
                  <a:gd name="T88" fmla="*/ 248 w 655"/>
                  <a:gd name="T89" fmla="*/ 645 h 903"/>
                  <a:gd name="T90" fmla="*/ 180 w 655"/>
                  <a:gd name="T91" fmla="*/ 669 h 903"/>
                  <a:gd name="T92" fmla="*/ 167 w 655"/>
                  <a:gd name="T93" fmla="*/ 806 h 903"/>
                  <a:gd name="T94" fmla="*/ 141 w 655"/>
                  <a:gd name="T95" fmla="*/ 878 h 903"/>
                  <a:gd name="T96" fmla="*/ 41 w 655"/>
                  <a:gd name="T97" fmla="*/ 895 h 903"/>
                  <a:gd name="T98" fmla="*/ 2 w 655"/>
                  <a:gd name="T99" fmla="*/ 872 h 903"/>
                  <a:gd name="T100" fmla="*/ 115 w 655"/>
                  <a:gd name="T101" fmla="*/ 807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5" h="903">
                    <a:moveTo>
                      <a:pt x="104" y="678"/>
                    </a:moveTo>
                    <a:cubicBezTo>
                      <a:pt x="104" y="674"/>
                      <a:pt x="104" y="670"/>
                      <a:pt x="105" y="667"/>
                    </a:cubicBezTo>
                    <a:cubicBezTo>
                      <a:pt x="106" y="663"/>
                      <a:pt x="107" y="660"/>
                      <a:pt x="104" y="656"/>
                    </a:cubicBezTo>
                    <a:cubicBezTo>
                      <a:pt x="100" y="654"/>
                      <a:pt x="97" y="650"/>
                      <a:pt x="95" y="647"/>
                    </a:cubicBezTo>
                    <a:cubicBezTo>
                      <a:pt x="92" y="643"/>
                      <a:pt x="90" y="639"/>
                      <a:pt x="88" y="635"/>
                    </a:cubicBezTo>
                    <a:cubicBezTo>
                      <a:pt x="86" y="634"/>
                      <a:pt x="86" y="637"/>
                      <a:pt x="85" y="637"/>
                    </a:cubicBezTo>
                    <a:cubicBezTo>
                      <a:pt x="80" y="640"/>
                      <a:pt x="77" y="640"/>
                      <a:pt x="74" y="637"/>
                    </a:cubicBezTo>
                    <a:cubicBezTo>
                      <a:pt x="69" y="631"/>
                      <a:pt x="67" y="624"/>
                      <a:pt x="68" y="617"/>
                    </a:cubicBezTo>
                    <a:cubicBezTo>
                      <a:pt x="69" y="610"/>
                      <a:pt x="71" y="603"/>
                      <a:pt x="74" y="597"/>
                    </a:cubicBezTo>
                    <a:cubicBezTo>
                      <a:pt x="76" y="591"/>
                      <a:pt x="79" y="585"/>
                      <a:pt x="82" y="579"/>
                    </a:cubicBezTo>
                    <a:cubicBezTo>
                      <a:pt x="89" y="563"/>
                      <a:pt x="91" y="547"/>
                      <a:pt x="85" y="530"/>
                    </a:cubicBezTo>
                    <a:cubicBezTo>
                      <a:pt x="77" y="506"/>
                      <a:pt x="79" y="483"/>
                      <a:pt x="86" y="459"/>
                    </a:cubicBezTo>
                    <a:cubicBezTo>
                      <a:pt x="88" y="451"/>
                      <a:pt x="90" y="443"/>
                      <a:pt x="93" y="435"/>
                    </a:cubicBezTo>
                    <a:cubicBezTo>
                      <a:pt x="94" y="432"/>
                      <a:pt x="94" y="429"/>
                      <a:pt x="94" y="425"/>
                    </a:cubicBezTo>
                    <a:cubicBezTo>
                      <a:pt x="87" y="400"/>
                      <a:pt x="92" y="376"/>
                      <a:pt x="104" y="353"/>
                    </a:cubicBezTo>
                    <a:cubicBezTo>
                      <a:pt x="109" y="343"/>
                      <a:pt x="117" y="335"/>
                      <a:pt x="127" y="329"/>
                    </a:cubicBezTo>
                    <a:cubicBezTo>
                      <a:pt x="129" y="313"/>
                      <a:pt x="131" y="297"/>
                      <a:pt x="134" y="281"/>
                    </a:cubicBezTo>
                    <a:cubicBezTo>
                      <a:pt x="135" y="280"/>
                      <a:pt x="134" y="278"/>
                      <a:pt x="135" y="277"/>
                    </a:cubicBezTo>
                    <a:cubicBezTo>
                      <a:pt x="137" y="273"/>
                      <a:pt x="136" y="269"/>
                      <a:pt x="133" y="265"/>
                    </a:cubicBezTo>
                    <a:cubicBezTo>
                      <a:pt x="127" y="253"/>
                      <a:pt x="122" y="240"/>
                      <a:pt x="120" y="226"/>
                    </a:cubicBezTo>
                    <a:cubicBezTo>
                      <a:pt x="118" y="213"/>
                      <a:pt x="118" y="200"/>
                      <a:pt x="121" y="187"/>
                    </a:cubicBezTo>
                    <a:cubicBezTo>
                      <a:pt x="127" y="161"/>
                      <a:pt x="147" y="145"/>
                      <a:pt x="174" y="144"/>
                    </a:cubicBezTo>
                    <a:cubicBezTo>
                      <a:pt x="181" y="144"/>
                      <a:pt x="188" y="144"/>
                      <a:pt x="196" y="145"/>
                    </a:cubicBezTo>
                    <a:cubicBezTo>
                      <a:pt x="193" y="134"/>
                      <a:pt x="189" y="123"/>
                      <a:pt x="188" y="113"/>
                    </a:cubicBezTo>
                    <a:cubicBezTo>
                      <a:pt x="186" y="102"/>
                      <a:pt x="184" y="91"/>
                      <a:pt x="184" y="79"/>
                    </a:cubicBezTo>
                    <a:cubicBezTo>
                      <a:pt x="184" y="75"/>
                      <a:pt x="183" y="71"/>
                      <a:pt x="179" y="68"/>
                    </a:cubicBezTo>
                    <a:cubicBezTo>
                      <a:pt x="165" y="53"/>
                      <a:pt x="166" y="29"/>
                      <a:pt x="176" y="17"/>
                    </a:cubicBezTo>
                    <a:cubicBezTo>
                      <a:pt x="179" y="14"/>
                      <a:pt x="179" y="10"/>
                      <a:pt x="182" y="8"/>
                    </a:cubicBezTo>
                    <a:cubicBezTo>
                      <a:pt x="185" y="6"/>
                      <a:pt x="188" y="5"/>
                      <a:pt x="191" y="5"/>
                    </a:cubicBezTo>
                    <a:cubicBezTo>
                      <a:pt x="194" y="5"/>
                      <a:pt x="197" y="5"/>
                      <a:pt x="200" y="5"/>
                    </a:cubicBezTo>
                    <a:cubicBezTo>
                      <a:pt x="206" y="6"/>
                      <a:pt x="211" y="9"/>
                      <a:pt x="213" y="15"/>
                    </a:cubicBezTo>
                    <a:cubicBezTo>
                      <a:pt x="213" y="18"/>
                      <a:pt x="214" y="22"/>
                      <a:pt x="210" y="23"/>
                    </a:cubicBezTo>
                    <a:cubicBezTo>
                      <a:pt x="208" y="24"/>
                      <a:pt x="207" y="23"/>
                      <a:pt x="206" y="22"/>
                    </a:cubicBezTo>
                    <a:cubicBezTo>
                      <a:pt x="194" y="15"/>
                      <a:pt x="187" y="18"/>
                      <a:pt x="183" y="30"/>
                    </a:cubicBezTo>
                    <a:cubicBezTo>
                      <a:pt x="178" y="44"/>
                      <a:pt x="184" y="60"/>
                      <a:pt x="196" y="67"/>
                    </a:cubicBezTo>
                    <a:cubicBezTo>
                      <a:pt x="201" y="70"/>
                      <a:pt x="206" y="70"/>
                      <a:pt x="211" y="67"/>
                    </a:cubicBezTo>
                    <a:cubicBezTo>
                      <a:pt x="213" y="66"/>
                      <a:pt x="215" y="63"/>
                      <a:pt x="218" y="65"/>
                    </a:cubicBezTo>
                    <a:cubicBezTo>
                      <a:pt x="220" y="73"/>
                      <a:pt x="216" y="79"/>
                      <a:pt x="207" y="81"/>
                    </a:cubicBezTo>
                    <a:cubicBezTo>
                      <a:pt x="196" y="83"/>
                      <a:pt x="196" y="84"/>
                      <a:pt x="197" y="94"/>
                    </a:cubicBezTo>
                    <a:cubicBezTo>
                      <a:pt x="199" y="113"/>
                      <a:pt x="202" y="132"/>
                      <a:pt x="206" y="150"/>
                    </a:cubicBezTo>
                    <a:cubicBezTo>
                      <a:pt x="207" y="153"/>
                      <a:pt x="208" y="156"/>
                      <a:pt x="208" y="159"/>
                    </a:cubicBezTo>
                    <a:cubicBezTo>
                      <a:pt x="209" y="161"/>
                      <a:pt x="209" y="164"/>
                      <a:pt x="206" y="165"/>
                    </a:cubicBezTo>
                    <a:cubicBezTo>
                      <a:pt x="203" y="166"/>
                      <a:pt x="201" y="164"/>
                      <a:pt x="200" y="161"/>
                    </a:cubicBezTo>
                    <a:cubicBezTo>
                      <a:pt x="198" y="155"/>
                      <a:pt x="193" y="152"/>
                      <a:pt x="185" y="152"/>
                    </a:cubicBezTo>
                    <a:cubicBezTo>
                      <a:pt x="147" y="151"/>
                      <a:pt x="124" y="177"/>
                      <a:pt x="130" y="216"/>
                    </a:cubicBezTo>
                    <a:cubicBezTo>
                      <a:pt x="134" y="244"/>
                      <a:pt x="147" y="267"/>
                      <a:pt x="164" y="288"/>
                    </a:cubicBezTo>
                    <a:cubicBezTo>
                      <a:pt x="204" y="336"/>
                      <a:pt x="257" y="352"/>
                      <a:pt x="316" y="358"/>
                    </a:cubicBezTo>
                    <a:cubicBezTo>
                      <a:pt x="332" y="360"/>
                      <a:pt x="349" y="361"/>
                      <a:pt x="365" y="359"/>
                    </a:cubicBezTo>
                    <a:cubicBezTo>
                      <a:pt x="370" y="358"/>
                      <a:pt x="374" y="361"/>
                      <a:pt x="377" y="363"/>
                    </a:cubicBezTo>
                    <a:cubicBezTo>
                      <a:pt x="391" y="373"/>
                      <a:pt x="405" y="380"/>
                      <a:pt x="421" y="383"/>
                    </a:cubicBezTo>
                    <a:cubicBezTo>
                      <a:pt x="433" y="386"/>
                      <a:pt x="443" y="393"/>
                      <a:pt x="452" y="402"/>
                    </a:cubicBezTo>
                    <a:cubicBezTo>
                      <a:pt x="455" y="404"/>
                      <a:pt x="457" y="406"/>
                      <a:pt x="461" y="407"/>
                    </a:cubicBezTo>
                    <a:cubicBezTo>
                      <a:pt x="464" y="398"/>
                      <a:pt x="460" y="393"/>
                      <a:pt x="454" y="388"/>
                    </a:cubicBezTo>
                    <a:cubicBezTo>
                      <a:pt x="447" y="383"/>
                      <a:pt x="440" y="379"/>
                      <a:pt x="432" y="377"/>
                    </a:cubicBezTo>
                    <a:cubicBezTo>
                      <a:pt x="428" y="376"/>
                      <a:pt x="423" y="375"/>
                      <a:pt x="421" y="372"/>
                    </a:cubicBezTo>
                    <a:cubicBezTo>
                      <a:pt x="426" y="367"/>
                      <a:pt x="444" y="370"/>
                      <a:pt x="456" y="376"/>
                    </a:cubicBezTo>
                    <a:cubicBezTo>
                      <a:pt x="468" y="382"/>
                      <a:pt x="470" y="396"/>
                      <a:pt x="479" y="405"/>
                    </a:cubicBezTo>
                    <a:cubicBezTo>
                      <a:pt x="483" y="397"/>
                      <a:pt x="481" y="390"/>
                      <a:pt x="473" y="384"/>
                    </a:cubicBezTo>
                    <a:cubicBezTo>
                      <a:pt x="465" y="378"/>
                      <a:pt x="454" y="375"/>
                      <a:pt x="444" y="372"/>
                    </a:cubicBezTo>
                    <a:cubicBezTo>
                      <a:pt x="439" y="370"/>
                      <a:pt x="435" y="370"/>
                      <a:pt x="428" y="368"/>
                    </a:cubicBezTo>
                    <a:cubicBezTo>
                      <a:pt x="437" y="361"/>
                      <a:pt x="446" y="366"/>
                      <a:pt x="454" y="366"/>
                    </a:cubicBezTo>
                    <a:cubicBezTo>
                      <a:pt x="461" y="369"/>
                      <a:pt x="470" y="370"/>
                      <a:pt x="477" y="375"/>
                    </a:cubicBezTo>
                    <a:cubicBezTo>
                      <a:pt x="480" y="377"/>
                      <a:pt x="482" y="380"/>
                      <a:pt x="484" y="383"/>
                    </a:cubicBezTo>
                    <a:cubicBezTo>
                      <a:pt x="477" y="372"/>
                      <a:pt x="465" y="370"/>
                      <a:pt x="455" y="366"/>
                    </a:cubicBezTo>
                    <a:cubicBezTo>
                      <a:pt x="446" y="364"/>
                      <a:pt x="437" y="365"/>
                      <a:pt x="429" y="360"/>
                    </a:cubicBezTo>
                    <a:cubicBezTo>
                      <a:pt x="425" y="357"/>
                      <a:pt x="421" y="360"/>
                      <a:pt x="417" y="361"/>
                    </a:cubicBezTo>
                    <a:cubicBezTo>
                      <a:pt x="408" y="364"/>
                      <a:pt x="399" y="365"/>
                      <a:pt x="391" y="358"/>
                    </a:cubicBezTo>
                    <a:cubicBezTo>
                      <a:pt x="394" y="353"/>
                      <a:pt x="399" y="355"/>
                      <a:pt x="403" y="354"/>
                    </a:cubicBezTo>
                    <a:cubicBezTo>
                      <a:pt x="409" y="354"/>
                      <a:pt x="414" y="353"/>
                      <a:pt x="419" y="349"/>
                    </a:cubicBezTo>
                    <a:cubicBezTo>
                      <a:pt x="420" y="347"/>
                      <a:pt x="421" y="345"/>
                      <a:pt x="420" y="343"/>
                    </a:cubicBezTo>
                    <a:cubicBezTo>
                      <a:pt x="419" y="341"/>
                      <a:pt x="417" y="340"/>
                      <a:pt x="415" y="341"/>
                    </a:cubicBezTo>
                    <a:cubicBezTo>
                      <a:pt x="401" y="344"/>
                      <a:pt x="389" y="336"/>
                      <a:pt x="375" y="334"/>
                    </a:cubicBezTo>
                    <a:cubicBezTo>
                      <a:pt x="373" y="334"/>
                      <a:pt x="370" y="334"/>
                      <a:pt x="368" y="334"/>
                    </a:cubicBezTo>
                    <a:cubicBezTo>
                      <a:pt x="339" y="335"/>
                      <a:pt x="311" y="333"/>
                      <a:pt x="285" y="322"/>
                    </a:cubicBezTo>
                    <a:cubicBezTo>
                      <a:pt x="258" y="312"/>
                      <a:pt x="238" y="292"/>
                      <a:pt x="220" y="271"/>
                    </a:cubicBezTo>
                    <a:cubicBezTo>
                      <a:pt x="207" y="256"/>
                      <a:pt x="195" y="240"/>
                      <a:pt x="188" y="221"/>
                    </a:cubicBezTo>
                    <a:cubicBezTo>
                      <a:pt x="185" y="215"/>
                      <a:pt x="183" y="209"/>
                      <a:pt x="186" y="203"/>
                    </a:cubicBezTo>
                    <a:cubicBezTo>
                      <a:pt x="190" y="203"/>
                      <a:pt x="191" y="207"/>
                      <a:pt x="193" y="209"/>
                    </a:cubicBezTo>
                    <a:cubicBezTo>
                      <a:pt x="204" y="234"/>
                      <a:pt x="231" y="267"/>
                      <a:pt x="247" y="277"/>
                    </a:cubicBezTo>
                    <a:cubicBezTo>
                      <a:pt x="252" y="272"/>
                      <a:pt x="255" y="265"/>
                      <a:pt x="258" y="259"/>
                    </a:cubicBezTo>
                    <a:cubicBezTo>
                      <a:pt x="271" y="235"/>
                      <a:pt x="281" y="209"/>
                      <a:pt x="280" y="181"/>
                    </a:cubicBezTo>
                    <a:cubicBezTo>
                      <a:pt x="280" y="179"/>
                      <a:pt x="280" y="176"/>
                      <a:pt x="280" y="174"/>
                    </a:cubicBezTo>
                    <a:cubicBezTo>
                      <a:pt x="279" y="173"/>
                      <a:pt x="279" y="172"/>
                      <a:pt x="278" y="171"/>
                    </a:cubicBezTo>
                    <a:cubicBezTo>
                      <a:pt x="270" y="170"/>
                      <a:pt x="262" y="177"/>
                      <a:pt x="253" y="172"/>
                    </a:cubicBezTo>
                    <a:cubicBezTo>
                      <a:pt x="255" y="167"/>
                      <a:pt x="260" y="166"/>
                      <a:pt x="263" y="164"/>
                    </a:cubicBezTo>
                    <a:cubicBezTo>
                      <a:pt x="280" y="158"/>
                      <a:pt x="296" y="150"/>
                      <a:pt x="311" y="141"/>
                    </a:cubicBezTo>
                    <a:cubicBezTo>
                      <a:pt x="325" y="133"/>
                      <a:pt x="336" y="122"/>
                      <a:pt x="344" y="109"/>
                    </a:cubicBezTo>
                    <a:cubicBezTo>
                      <a:pt x="346" y="106"/>
                      <a:pt x="347" y="102"/>
                      <a:pt x="348" y="99"/>
                    </a:cubicBezTo>
                    <a:cubicBezTo>
                      <a:pt x="350" y="90"/>
                      <a:pt x="349" y="87"/>
                      <a:pt x="340" y="84"/>
                    </a:cubicBezTo>
                    <a:cubicBezTo>
                      <a:pt x="336" y="83"/>
                      <a:pt x="332" y="81"/>
                      <a:pt x="329" y="78"/>
                    </a:cubicBezTo>
                    <a:cubicBezTo>
                      <a:pt x="327" y="75"/>
                      <a:pt x="324" y="73"/>
                      <a:pt x="327" y="69"/>
                    </a:cubicBezTo>
                    <a:cubicBezTo>
                      <a:pt x="329" y="66"/>
                      <a:pt x="333" y="69"/>
                      <a:pt x="335" y="70"/>
                    </a:cubicBezTo>
                    <a:cubicBezTo>
                      <a:pt x="344" y="74"/>
                      <a:pt x="352" y="76"/>
                      <a:pt x="360" y="72"/>
                    </a:cubicBezTo>
                    <a:cubicBezTo>
                      <a:pt x="367" y="70"/>
                      <a:pt x="368" y="68"/>
                      <a:pt x="363" y="62"/>
                    </a:cubicBezTo>
                    <a:cubicBezTo>
                      <a:pt x="359" y="57"/>
                      <a:pt x="353" y="53"/>
                      <a:pt x="348" y="49"/>
                    </a:cubicBezTo>
                    <a:cubicBezTo>
                      <a:pt x="345" y="47"/>
                      <a:pt x="342" y="44"/>
                      <a:pt x="339" y="42"/>
                    </a:cubicBezTo>
                    <a:cubicBezTo>
                      <a:pt x="336" y="40"/>
                      <a:pt x="332" y="38"/>
                      <a:pt x="334" y="34"/>
                    </a:cubicBezTo>
                    <a:cubicBezTo>
                      <a:pt x="335" y="30"/>
                      <a:pt x="339" y="30"/>
                      <a:pt x="343" y="30"/>
                    </a:cubicBezTo>
                    <a:cubicBezTo>
                      <a:pt x="342" y="22"/>
                      <a:pt x="337" y="14"/>
                      <a:pt x="338" y="5"/>
                    </a:cubicBezTo>
                    <a:cubicBezTo>
                      <a:pt x="339" y="1"/>
                      <a:pt x="342" y="0"/>
                      <a:pt x="346" y="2"/>
                    </a:cubicBezTo>
                    <a:cubicBezTo>
                      <a:pt x="347" y="4"/>
                      <a:pt x="348" y="5"/>
                      <a:pt x="349" y="7"/>
                    </a:cubicBezTo>
                    <a:cubicBezTo>
                      <a:pt x="350" y="10"/>
                      <a:pt x="348" y="12"/>
                      <a:pt x="349" y="15"/>
                    </a:cubicBezTo>
                    <a:cubicBezTo>
                      <a:pt x="352" y="21"/>
                      <a:pt x="354" y="28"/>
                      <a:pt x="355" y="34"/>
                    </a:cubicBezTo>
                    <a:cubicBezTo>
                      <a:pt x="356" y="40"/>
                      <a:pt x="358" y="44"/>
                      <a:pt x="364" y="47"/>
                    </a:cubicBezTo>
                    <a:cubicBezTo>
                      <a:pt x="367" y="49"/>
                      <a:pt x="371" y="53"/>
                      <a:pt x="374" y="56"/>
                    </a:cubicBezTo>
                    <a:cubicBezTo>
                      <a:pt x="382" y="65"/>
                      <a:pt x="382" y="78"/>
                      <a:pt x="367" y="83"/>
                    </a:cubicBezTo>
                    <a:cubicBezTo>
                      <a:pt x="365" y="84"/>
                      <a:pt x="364" y="84"/>
                      <a:pt x="362" y="85"/>
                    </a:cubicBezTo>
                    <a:cubicBezTo>
                      <a:pt x="361" y="89"/>
                      <a:pt x="361" y="94"/>
                      <a:pt x="360" y="98"/>
                    </a:cubicBezTo>
                    <a:cubicBezTo>
                      <a:pt x="357" y="115"/>
                      <a:pt x="347" y="127"/>
                      <a:pt x="335" y="138"/>
                    </a:cubicBezTo>
                    <a:cubicBezTo>
                      <a:pt x="325" y="146"/>
                      <a:pt x="315" y="151"/>
                      <a:pt x="304" y="157"/>
                    </a:cubicBezTo>
                    <a:cubicBezTo>
                      <a:pt x="302" y="158"/>
                      <a:pt x="300" y="159"/>
                      <a:pt x="298" y="160"/>
                    </a:cubicBezTo>
                    <a:cubicBezTo>
                      <a:pt x="297" y="163"/>
                      <a:pt x="299" y="165"/>
                      <a:pt x="301" y="167"/>
                    </a:cubicBezTo>
                    <a:cubicBezTo>
                      <a:pt x="309" y="182"/>
                      <a:pt x="317" y="198"/>
                      <a:pt x="327" y="212"/>
                    </a:cubicBezTo>
                    <a:cubicBezTo>
                      <a:pt x="352" y="250"/>
                      <a:pt x="388" y="273"/>
                      <a:pt x="431" y="286"/>
                    </a:cubicBezTo>
                    <a:cubicBezTo>
                      <a:pt x="454" y="292"/>
                      <a:pt x="477" y="295"/>
                      <a:pt x="500" y="292"/>
                    </a:cubicBezTo>
                    <a:cubicBezTo>
                      <a:pt x="505" y="292"/>
                      <a:pt x="508" y="290"/>
                      <a:pt x="512" y="288"/>
                    </a:cubicBezTo>
                    <a:cubicBezTo>
                      <a:pt x="526" y="278"/>
                      <a:pt x="542" y="270"/>
                      <a:pt x="559" y="264"/>
                    </a:cubicBezTo>
                    <a:cubicBezTo>
                      <a:pt x="564" y="262"/>
                      <a:pt x="570" y="261"/>
                      <a:pt x="576" y="261"/>
                    </a:cubicBezTo>
                    <a:cubicBezTo>
                      <a:pt x="584" y="260"/>
                      <a:pt x="590" y="262"/>
                      <a:pt x="596" y="267"/>
                    </a:cubicBezTo>
                    <a:cubicBezTo>
                      <a:pt x="598" y="268"/>
                      <a:pt x="599" y="270"/>
                      <a:pt x="602" y="269"/>
                    </a:cubicBezTo>
                    <a:cubicBezTo>
                      <a:pt x="609" y="269"/>
                      <a:pt x="615" y="272"/>
                      <a:pt x="622" y="273"/>
                    </a:cubicBezTo>
                    <a:cubicBezTo>
                      <a:pt x="632" y="274"/>
                      <a:pt x="641" y="279"/>
                      <a:pt x="647" y="288"/>
                    </a:cubicBezTo>
                    <a:cubicBezTo>
                      <a:pt x="655" y="293"/>
                      <a:pt x="650" y="298"/>
                      <a:pt x="646" y="303"/>
                    </a:cubicBezTo>
                    <a:cubicBezTo>
                      <a:pt x="643" y="306"/>
                      <a:pt x="639" y="307"/>
                      <a:pt x="635" y="309"/>
                    </a:cubicBezTo>
                    <a:cubicBezTo>
                      <a:pt x="624" y="310"/>
                      <a:pt x="614" y="307"/>
                      <a:pt x="603" y="309"/>
                    </a:cubicBezTo>
                    <a:cubicBezTo>
                      <a:pt x="598" y="309"/>
                      <a:pt x="593" y="306"/>
                      <a:pt x="589" y="302"/>
                    </a:cubicBezTo>
                    <a:cubicBezTo>
                      <a:pt x="584" y="296"/>
                      <a:pt x="578" y="295"/>
                      <a:pt x="571" y="299"/>
                    </a:cubicBezTo>
                    <a:cubicBezTo>
                      <a:pt x="571" y="304"/>
                      <a:pt x="574" y="307"/>
                      <a:pt x="574" y="311"/>
                    </a:cubicBezTo>
                    <a:cubicBezTo>
                      <a:pt x="575" y="320"/>
                      <a:pt x="572" y="324"/>
                      <a:pt x="564" y="325"/>
                    </a:cubicBezTo>
                    <a:cubicBezTo>
                      <a:pt x="554" y="325"/>
                      <a:pt x="545" y="328"/>
                      <a:pt x="536" y="332"/>
                    </a:cubicBezTo>
                    <a:cubicBezTo>
                      <a:pt x="529" y="336"/>
                      <a:pt x="521" y="337"/>
                      <a:pt x="513" y="335"/>
                    </a:cubicBezTo>
                    <a:cubicBezTo>
                      <a:pt x="508" y="334"/>
                      <a:pt x="503" y="334"/>
                      <a:pt x="497" y="336"/>
                    </a:cubicBezTo>
                    <a:cubicBezTo>
                      <a:pt x="491" y="337"/>
                      <a:pt x="485" y="338"/>
                      <a:pt x="478" y="339"/>
                    </a:cubicBezTo>
                    <a:cubicBezTo>
                      <a:pt x="464" y="343"/>
                      <a:pt x="449" y="343"/>
                      <a:pt x="432" y="346"/>
                    </a:cubicBezTo>
                    <a:cubicBezTo>
                      <a:pt x="439" y="357"/>
                      <a:pt x="449" y="356"/>
                      <a:pt x="458" y="358"/>
                    </a:cubicBezTo>
                    <a:cubicBezTo>
                      <a:pt x="461" y="359"/>
                      <a:pt x="464" y="360"/>
                      <a:pt x="467" y="361"/>
                    </a:cubicBezTo>
                    <a:cubicBezTo>
                      <a:pt x="477" y="364"/>
                      <a:pt x="488" y="367"/>
                      <a:pt x="492" y="380"/>
                    </a:cubicBezTo>
                    <a:cubicBezTo>
                      <a:pt x="492" y="390"/>
                      <a:pt x="493" y="400"/>
                      <a:pt x="488" y="410"/>
                    </a:cubicBezTo>
                    <a:cubicBezTo>
                      <a:pt x="486" y="413"/>
                      <a:pt x="484" y="418"/>
                      <a:pt x="479" y="416"/>
                    </a:cubicBezTo>
                    <a:cubicBezTo>
                      <a:pt x="471" y="408"/>
                      <a:pt x="467" y="418"/>
                      <a:pt x="461" y="419"/>
                    </a:cubicBezTo>
                    <a:cubicBezTo>
                      <a:pt x="450" y="414"/>
                      <a:pt x="442" y="404"/>
                      <a:pt x="431" y="399"/>
                    </a:cubicBezTo>
                    <a:cubicBezTo>
                      <a:pt x="428" y="397"/>
                      <a:pt x="425" y="396"/>
                      <a:pt x="422" y="395"/>
                    </a:cubicBezTo>
                    <a:cubicBezTo>
                      <a:pt x="405" y="392"/>
                      <a:pt x="389" y="385"/>
                      <a:pt x="375" y="373"/>
                    </a:cubicBezTo>
                    <a:cubicBezTo>
                      <a:pt x="373" y="371"/>
                      <a:pt x="369" y="370"/>
                      <a:pt x="366" y="370"/>
                    </a:cubicBezTo>
                    <a:cubicBezTo>
                      <a:pt x="350" y="372"/>
                      <a:pt x="334" y="371"/>
                      <a:pt x="319" y="371"/>
                    </a:cubicBezTo>
                    <a:cubicBezTo>
                      <a:pt x="309" y="371"/>
                      <a:pt x="308" y="372"/>
                      <a:pt x="310" y="381"/>
                    </a:cubicBezTo>
                    <a:cubicBezTo>
                      <a:pt x="321" y="420"/>
                      <a:pt x="326" y="461"/>
                      <a:pt x="331" y="502"/>
                    </a:cubicBezTo>
                    <a:cubicBezTo>
                      <a:pt x="331" y="505"/>
                      <a:pt x="332" y="508"/>
                      <a:pt x="333" y="510"/>
                    </a:cubicBezTo>
                    <a:cubicBezTo>
                      <a:pt x="343" y="537"/>
                      <a:pt x="345" y="565"/>
                      <a:pt x="350" y="593"/>
                    </a:cubicBezTo>
                    <a:cubicBezTo>
                      <a:pt x="352" y="603"/>
                      <a:pt x="351" y="612"/>
                      <a:pt x="343" y="619"/>
                    </a:cubicBezTo>
                    <a:cubicBezTo>
                      <a:pt x="335" y="626"/>
                      <a:pt x="340" y="634"/>
                      <a:pt x="341" y="641"/>
                    </a:cubicBezTo>
                    <a:cubicBezTo>
                      <a:pt x="342" y="648"/>
                      <a:pt x="349" y="646"/>
                      <a:pt x="353" y="647"/>
                    </a:cubicBezTo>
                    <a:cubicBezTo>
                      <a:pt x="365" y="650"/>
                      <a:pt x="377" y="646"/>
                      <a:pt x="388" y="647"/>
                    </a:cubicBezTo>
                    <a:cubicBezTo>
                      <a:pt x="392" y="650"/>
                      <a:pt x="394" y="654"/>
                      <a:pt x="392" y="659"/>
                    </a:cubicBezTo>
                    <a:cubicBezTo>
                      <a:pt x="375" y="662"/>
                      <a:pt x="358" y="661"/>
                      <a:pt x="341" y="659"/>
                    </a:cubicBezTo>
                    <a:cubicBezTo>
                      <a:pt x="339" y="661"/>
                      <a:pt x="340" y="663"/>
                      <a:pt x="340" y="664"/>
                    </a:cubicBezTo>
                    <a:cubicBezTo>
                      <a:pt x="345" y="700"/>
                      <a:pt x="346" y="736"/>
                      <a:pt x="345" y="772"/>
                    </a:cubicBezTo>
                    <a:cubicBezTo>
                      <a:pt x="345" y="780"/>
                      <a:pt x="347" y="785"/>
                      <a:pt x="353" y="789"/>
                    </a:cubicBezTo>
                    <a:cubicBezTo>
                      <a:pt x="374" y="806"/>
                      <a:pt x="394" y="822"/>
                      <a:pt x="416" y="837"/>
                    </a:cubicBezTo>
                    <a:cubicBezTo>
                      <a:pt x="426" y="844"/>
                      <a:pt x="437" y="846"/>
                      <a:pt x="448" y="844"/>
                    </a:cubicBezTo>
                    <a:cubicBezTo>
                      <a:pt x="452" y="843"/>
                      <a:pt x="455" y="843"/>
                      <a:pt x="459" y="843"/>
                    </a:cubicBezTo>
                    <a:cubicBezTo>
                      <a:pt x="466" y="843"/>
                      <a:pt x="472" y="848"/>
                      <a:pt x="473" y="855"/>
                    </a:cubicBezTo>
                    <a:cubicBezTo>
                      <a:pt x="474" y="863"/>
                      <a:pt x="471" y="868"/>
                      <a:pt x="463" y="870"/>
                    </a:cubicBezTo>
                    <a:cubicBezTo>
                      <a:pt x="458" y="871"/>
                      <a:pt x="455" y="874"/>
                      <a:pt x="451" y="876"/>
                    </a:cubicBezTo>
                    <a:cubicBezTo>
                      <a:pt x="443" y="879"/>
                      <a:pt x="435" y="882"/>
                      <a:pt x="426" y="883"/>
                    </a:cubicBezTo>
                    <a:cubicBezTo>
                      <a:pt x="418" y="883"/>
                      <a:pt x="412" y="884"/>
                      <a:pt x="404" y="888"/>
                    </a:cubicBezTo>
                    <a:cubicBezTo>
                      <a:pt x="395" y="893"/>
                      <a:pt x="384" y="892"/>
                      <a:pt x="375" y="886"/>
                    </a:cubicBezTo>
                    <a:cubicBezTo>
                      <a:pt x="371" y="884"/>
                      <a:pt x="369" y="883"/>
                      <a:pt x="364" y="884"/>
                    </a:cubicBezTo>
                    <a:cubicBezTo>
                      <a:pt x="353" y="886"/>
                      <a:pt x="344" y="882"/>
                      <a:pt x="336" y="875"/>
                    </a:cubicBezTo>
                    <a:cubicBezTo>
                      <a:pt x="332" y="872"/>
                      <a:pt x="328" y="868"/>
                      <a:pt x="324" y="864"/>
                    </a:cubicBezTo>
                    <a:cubicBezTo>
                      <a:pt x="321" y="862"/>
                      <a:pt x="318" y="860"/>
                      <a:pt x="313" y="861"/>
                    </a:cubicBezTo>
                    <a:cubicBezTo>
                      <a:pt x="307" y="863"/>
                      <a:pt x="301" y="863"/>
                      <a:pt x="294" y="861"/>
                    </a:cubicBezTo>
                    <a:cubicBezTo>
                      <a:pt x="285" y="857"/>
                      <a:pt x="279" y="851"/>
                      <a:pt x="279" y="840"/>
                    </a:cubicBezTo>
                    <a:cubicBezTo>
                      <a:pt x="278" y="833"/>
                      <a:pt x="280" y="826"/>
                      <a:pt x="283" y="820"/>
                    </a:cubicBezTo>
                    <a:cubicBezTo>
                      <a:pt x="285" y="814"/>
                      <a:pt x="288" y="808"/>
                      <a:pt x="291" y="803"/>
                    </a:cubicBezTo>
                    <a:cubicBezTo>
                      <a:pt x="293" y="799"/>
                      <a:pt x="293" y="796"/>
                      <a:pt x="292" y="793"/>
                    </a:cubicBezTo>
                    <a:cubicBezTo>
                      <a:pt x="283" y="751"/>
                      <a:pt x="275" y="708"/>
                      <a:pt x="265" y="666"/>
                    </a:cubicBezTo>
                    <a:cubicBezTo>
                      <a:pt x="265" y="666"/>
                      <a:pt x="265" y="665"/>
                      <a:pt x="265" y="664"/>
                    </a:cubicBezTo>
                    <a:cubicBezTo>
                      <a:pt x="260" y="661"/>
                      <a:pt x="261" y="655"/>
                      <a:pt x="259" y="651"/>
                    </a:cubicBezTo>
                    <a:cubicBezTo>
                      <a:pt x="257" y="645"/>
                      <a:pt x="253" y="644"/>
                      <a:pt x="248" y="645"/>
                    </a:cubicBezTo>
                    <a:cubicBezTo>
                      <a:pt x="236" y="648"/>
                      <a:pt x="223" y="648"/>
                      <a:pt x="211" y="645"/>
                    </a:cubicBezTo>
                    <a:cubicBezTo>
                      <a:pt x="203" y="643"/>
                      <a:pt x="195" y="647"/>
                      <a:pt x="188" y="648"/>
                    </a:cubicBezTo>
                    <a:cubicBezTo>
                      <a:pt x="184" y="649"/>
                      <a:pt x="184" y="653"/>
                      <a:pt x="183" y="655"/>
                    </a:cubicBezTo>
                    <a:cubicBezTo>
                      <a:pt x="183" y="660"/>
                      <a:pt x="182" y="664"/>
                      <a:pt x="180" y="669"/>
                    </a:cubicBezTo>
                    <a:cubicBezTo>
                      <a:pt x="178" y="675"/>
                      <a:pt x="182" y="684"/>
                      <a:pt x="175" y="689"/>
                    </a:cubicBezTo>
                    <a:cubicBezTo>
                      <a:pt x="173" y="704"/>
                      <a:pt x="172" y="719"/>
                      <a:pt x="170" y="733"/>
                    </a:cubicBezTo>
                    <a:cubicBezTo>
                      <a:pt x="168" y="755"/>
                      <a:pt x="166" y="777"/>
                      <a:pt x="164" y="799"/>
                    </a:cubicBezTo>
                    <a:cubicBezTo>
                      <a:pt x="164" y="802"/>
                      <a:pt x="165" y="804"/>
                      <a:pt x="167" y="806"/>
                    </a:cubicBezTo>
                    <a:cubicBezTo>
                      <a:pt x="171" y="810"/>
                      <a:pt x="174" y="814"/>
                      <a:pt x="177" y="819"/>
                    </a:cubicBezTo>
                    <a:cubicBezTo>
                      <a:pt x="184" y="832"/>
                      <a:pt x="180" y="842"/>
                      <a:pt x="167" y="847"/>
                    </a:cubicBezTo>
                    <a:cubicBezTo>
                      <a:pt x="160" y="849"/>
                      <a:pt x="156" y="853"/>
                      <a:pt x="154" y="859"/>
                    </a:cubicBezTo>
                    <a:cubicBezTo>
                      <a:pt x="150" y="866"/>
                      <a:pt x="147" y="872"/>
                      <a:pt x="141" y="878"/>
                    </a:cubicBezTo>
                    <a:cubicBezTo>
                      <a:pt x="135" y="884"/>
                      <a:pt x="128" y="889"/>
                      <a:pt x="119" y="885"/>
                    </a:cubicBezTo>
                    <a:cubicBezTo>
                      <a:pt x="103" y="901"/>
                      <a:pt x="89" y="903"/>
                      <a:pt x="72" y="892"/>
                    </a:cubicBezTo>
                    <a:cubicBezTo>
                      <a:pt x="69" y="892"/>
                      <a:pt x="68" y="894"/>
                      <a:pt x="66" y="895"/>
                    </a:cubicBezTo>
                    <a:cubicBezTo>
                      <a:pt x="58" y="900"/>
                      <a:pt x="49" y="900"/>
                      <a:pt x="41" y="895"/>
                    </a:cubicBezTo>
                    <a:cubicBezTo>
                      <a:pt x="38" y="894"/>
                      <a:pt x="35" y="892"/>
                      <a:pt x="32" y="892"/>
                    </a:cubicBezTo>
                    <a:cubicBezTo>
                      <a:pt x="31" y="892"/>
                      <a:pt x="29" y="892"/>
                      <a:pt x="28" y="892"/>
                    </a:cubicBezTo>
                    <a:cubicBezTo>
                      <a:pt x="24" y="889"/>
                      <a:pt x="19" y="889"/>
                      <a:pt x="14" y="888"/>
                    </a:cubicBezTo>
                    <a:cubicBezTo>
                      <a:pt x="5" y="888"/>
                      <a:pt x="0" y="881"/>
                      <a:pt x="2" y="872"/>
                    </a:cubicBezTo>
                    <a:cubicBezTo>
                      <a:pt x="3" y="867"/>
                      <a:pt x="6" y="863"/>
                      <a:pt x="11" y="861"/>
                    </a:cubicBezTo>
                    <a:cubicBezTo>
                      <a:pt x="15" y="860"/>
                      <a:pt x="20" y="860"/>
                      <a:pt x="24" y="860"/>
                    </a:cubicBezTo>
                    <a:cubicBezTo>
                      <a:pt x="31" y="860"/>
                      <a:pt x="38" y="858"/>
                      <a:pt x="44" y="854"/>
                    </a:cubicBezTo>
                    <a:cubicBezTo>
                      <a:pt x="67" y="838"/>
                      <a:pt x="91" y="823"/>
                      <a:pt x="115" y="807"/>
                    </a:cubicBezTo>
                    <a:cubicBezTo>
                      <a:pt x="112" y="794"/>
                      <a:pt x="110" y="781"/>
                      <a:pt x="109" y="767"/>
                    </a:cubicBezTo>
                    <a:cubicBezTo>
                      <a:pt x="107" y="739"/>
                      <a:pt x="104" y="710"/>
                      <a:pt x="104" y="681"/>
                    </a:cubicBezTo>
                    <a:cubicBezTo>
                      <a:pt x="104" y="680"/>
                      <a:pt x="104" y="679"/>
                      <a:pt x="104" y="67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6082472" y="2043906"/>
                <a:ext cx="1089025" cy="1127125"/>
              </a:xfrm>
              <a:custGeom>
                <a:avLst/>
                <a:gdLst>
                  <a:gd name="T0" fmla="*/ 40 w 506"/>
                  <a:gd name="T1" fmla="*/ 456 h 525"/>
                  <a:gd name="T2" fmla="*/ 79 w 506"/>
                  <a:gd name="T3" fmla="*/ 412 h 525"/>
                  <a:gd name="T4" fmla="*/ 129 w 506"/>
                  <a:gd name="T5" fmla="*/ 348 h 525"/>
                  <a:gd name="T6" fmla="*/ 272 w 506"/>
                  <a:gd name="T7" fmla="*/ 214 h 525"/>
                  <a:gd name="T8" fmla="*/ 295 w 506"/>
                  <a:gd name="T9" fmla="*/ 178 h 525"/>
                  <a:gd name="T10" fmla="*/ 281 w 506"/>
                  <a:gd name="T11" fmla="*/ 170 h 525"/>
                  <a:gd name="T12" fmla="*/ 271 w 506"/>
                  <a:gd name="T13" fmla="*/ 133 h 525"/>
                  <a:gd name="T14" fmla="*/ 275 w 506"/>
                  <a:gd name="T15" fmla="*/ 105 h 525"/>
                  <a:gd name="T16" fmla="*/ 256 w 506"/>
                  <a:gd name="T17" fmla="*/ 89 h 525"/>
                  <a:gd name="T18" fmla="*/ 292 w 506"/>
                  <a:gd name="T19" fmla="*/ 61 h 525"/>
                  <a:gd name="T20" fmla="*/ 368 w 506"/>
                  <a:gd name="T21" fmla="*/ 19 h 525"/>
                  <a:gd name="T22" fmla="*/ 393 w 506"/>
                  <a:gd name="T23" fmla="*/ 7 h 525"/>
                  <a:gd name="T24" fmla="*/ 423 w 506"/>
                  <a:gd name="T25" fmla="*/ 1 h 525"/>
                  <a:gd name="T26" fmla="*/ 486 w 506"/>
                  <a:gd name="T27" fmla="*/ 17 h 525"/>
                  <a:gd name="T28" fmla="*/ 504 w 506"/>
                  <a:gd name="T29" fmla="*/ 33 h 525"/>
                  <a:gd name="T30" fmla="*/ 491 w 506"/>
                  <a:gd name="T31" fmla="*/ 59 h 525"/>
                  <a:gd name="T32" fmla="*/ 505 w 506"/>
                  <a:gd name="T33" fmla="*/ 78 h 525"/>
                  <a:gd name="T34" fmla="*/ 478 w 506"/>
                  <a:gd name="T35" fmla="*/ 96 h 525"/>
                  <a:gd name="T36" fmla="*/ 462 w 506"/>
                  <a:gd name="T37" fmla="*/ 134 h 525"/>
                  <a:gd name="T38" fmla="*/ 436 w 506"/>
                  <a:gd name="T39" fmla="*/ 131 h 525"/>
                  <a:gd name="T40" fmla="*/ 410 w 506"/>
                  <a:gd name="T41" fmla="*/ 123 h 525"/>
                  <a:gd name="T42" fmla="*/ 403 w 506"/>
                  <a:gd name="T43" fmla="*/ 142 h 525"/>
                  <a:gd name="T44" fmla="*/ 426 w 506"/>
                  <a:gd name="T45" fmla="*/ 173 h 525"/>
                  <a:gd name="T46" fmla="*/ 403 w 506"/>
                  <a:gd name="T47" fmla="*/ 180 h 525"/>
                  <a:gd name="T48" fmla="*/ 367 w 506"/>
                  <a:gd name="T49" fmla="*/ 219 h 525"/>
                  <a:gd name="T50" fmla="*/ 315 w 506"/>
                  <a:gd name="T51" fmla="*/ 211 h 525"/>
                  <a:gd name="T52" fmla="*/ 285 w 506"/>
                  <a:gd name="T53" fmla="*/ 256 h 525"/>
                  <a:gd name="T54" fmla="*/ 263 w 506"/>
                  <a:gd name="T55" fmla="*/ 288 h 525"/>
                  <a:gd name="T56" fmla="*/ 258 w 506"/>
                  <a:gd name="T57" fmla="*/ 364 h 525"/>
                  <a:gd name="T58" fmla="*/ 257 w 506"/>
                  <a:gd name="T59" fmla="*/ 383 h 525"/>
                  <a:gd name="T60" fmla="*/ 236 w 506"/>
                  <a:gd name="T61" fmla="*/ 370 h 525"/>
                  <a:gd name="T62" fmla="*/ 246 w 506"/>
                  <a:gd name="T63" fmla="*/ 322 h 525"/>
                  <a:gd name="T64" fmla="*/ 249 w 506"/>
                  <a:gd name="T65" fmla="*/ 273 h 525"/>
                  <a:gd name="T66" fmla="*/ 268 w 506"/>
                  <a:gd name="T67" fmla="*/ 258 h 525"/>
                  <a:gd name="T68" fmla="*/ 290 w 506"/>
                  <a:gd name="T69" fmla="*/ 227 h 525"/>
                  <a:gd name="T70" fmla="*/ 283 w 506"/>
                  <a:gd name="T71" fmla="*/ 219 h 525"/>
                  <a:gd name="T72" fmla="*/ 263 w 506"/>
                  <a:gd name="T73" fmla="*/ 243 h 525"/>
                  <a:gd name="T74" fmla="*/ 157 w 506"/>
                  <a:gd name="T75" fmla="*/ 336 h 525"/>
                  <a:gd name="T76" fmla="*/ 81 w 506"/>
                  <a:gd name="T77" fmla="*/ 426 h 525"/>
                  <a:gd name="T78" fmla="*/ 56 w 506"/>
                  <a:gd name="T79" fmla="*/ 454 h 525"/>
                  <a:gd name="T80" fmla="*/ 39 w 506"/>
                  <a:gd name="T81" fmla="*/ 476 h 525"/>
                  <a:gd name="T82" fmla="*/ 10 w 506"/>
                  <a:gd name="T83" fmla="*/ 524 h 525"/>
                  <a:gd name="T84" fmla="*/ 10 w 506"/>
                  <a:gd name="T85" fmla="*/ 495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06" h="525">
                    <a:moveTo>
                      <a:pt x="18" y="486"/>
                    </a:moveTo>
                    <a:cubicBezTo>
                      <a:pt x="26" y="476"/>
                      <a:pt x="33" y="467"/>
                      <a:pt x="40" y="456"/>
                    </a:cubicBezTo>
                    <a:cubicBezTo>
                      <a:pt x="49" y="443"/>
                      <a:pt x="60" y="430"/>
                      <a:pt x="73" y="420"/>
                    </a:cubicBezTo>
                    <a:cubicBezTo>
                      <a:pt x="76" y="417"/>
                      <a:pt x="78" y="415"/>
                      <a:pt x="79" y="412"/>
                    </a:cubicBezTo>
                    <a:cubicBezTo>
                      <a:pt x="90" y="394"/>
                      <a:pt x="103" y="378"/>
                      <a:pt x="117" y="363"/>
                    </a:cubicBezTo>
                    <a:cubicBezTo>
                      <a:pt x="121" y="358"/>
                      <a:pt x="126" y="353"/>
                      <a:pt x="129" y="348"/>
                    </a:cubicBezTo>
                    <a:cubicBezTo>
                      <a:pt x="164" y="301"/>
                      <a:pt x="205" y="262"/>
                      <a:pt x="253" y="228"/>
                    </a:cubicBezTo>
                    <a:cubicBezTo>
                      <a:pt x="259" y="224"/>
                      <a:pt x="266" y="220"/>
                      <a:pt x="272" y="214"/>
                    </a:cubicBezTo>
                    <a:cubicBezTo>
                      <a:pt x="276" y="209"/>
                      <a:pt x="282" y="206"/>
                      <a:pt x="290" y="207"/>
                    </a:cubicBezTo>
                    <a:cubicBezTo>
                      <a:pt x="284" y="196"/>
                      <a:pt x="284" y="193"/>
                      <a:pt x="295" y="178"/>
                    </a:cubicBezTo>
                    <a:cubicBezTo>
                      <a:pt x="294" y="175"/>
                      <a:pt x="291" y="172"/>
                      <a:pt x="290" y="169"/>
                    </a:cubicBezTo>
                    <a:cubicBezTo>
                      <a:pt x="286" y="168"/>
                      <a:pt x="284" y="170"/>
                      <a:pt x="281" y="170"/>
                    </a:cubicBezTo>
                    <a:cubicBezTo>
                      <a:pt x="271" y="170"/>
                      <a:pt x="265" y="165"/>
                      <a:pt x="264" y="155"/>
                    </a:cubicBezTo>
                    <a:cubicBezTo>
                      <a:pt x="263" y="147"/>
                      <a:pt x="266" y="139"/>
                      <a:pt x="271" y="133"/>
                    </a:cubicBezTo>
                    <a:cubicBezTo>
                      <a:pt x="275" y="129"/>
                      <a:pt x="276" y="125"/>
                      <a:pt x="275" y="120"/>
                    </a:cubicBezTo>
                    <a:cubicBezTo>
                      <a:pt x="275" y="115"/>
                      <a:pt x="275" y="111"/>
                      <a:pt x="275" y="105"/>
                    </a:cubicBezTo>
                    <a:cubicBezTo>
                      <a:pt x="275" y="104"/>
                      <a:pt x="272" y="104"/>
                      <a:pt x="271" y="105"/>
                    </a:cubicBezTo>
                    <a:cubicBezTo>
                      <a:pt x="263" y="105"/>
                      <a:pt x="257" y="97"/>
                      <a:pt x="256" y="89"/>
                    </a:cubicBezTo>
                    <a:cubicBezTo>
                      <a:pt x="256" y="71"/>
                      <a:pt x="271" y="57"/>
                      <a:pt x="290" y="61"/>
                    </a:cubicBezTo>
                    <a:cubicBezTo>
                      <a:pt x="290" y="61"/>
                      <a:pt x="291" y="61"/>
                      <a:pt x="292" y="61"/>
                    </a:cubicBezTo>
                    <a:cubicBezTo>
                      <a:pt x="300" y="46"/>
                      <a:pt x="311" y="35"/>
                      <a:pt x="325" y="26"/>
                    </a:cubicBezTo>
                    <a:cubicBezTo>
                      <a:pt x="339" y="19"/>
                      <a:pt x="352" y="15"/>
                      <a:pt x="368" y="19"/>
                    </a:cubicBezTo>
                    <a:cubicBezTo>
                      <a:pt x="371" y="19"/>
                      <a:pt x="372" y="18"/>
                      <a:pt x="375" y="17"/>
                    </a:cubicBezTo>
                    <a:cubicBezTo>
                      <a:pt x="381" y="13"/>
                      <a:pt x="387" y="10"/>
                      <a:pt x="393" y="7"/>
                    </a:cubicBezTo>
                    <a:cubicBezTo>
                      <a:pt x="400" y="4"/>
                      <a:pt x="408" y="2"/>
                      <a:pt x="415" y="1"/>
                    </a:cubicBezTo>
                    <a:cubicBezTo>
                      <a:pt x="418" y="0"/>
                      <a:pt x="420" y="0"/>
                      <a:pt x="423" y="1"/>
                    </a:cubicBezTo>
                    <a:cubicBezTo>
                      <a:pt x="433" y="2"/>
                      <a:pt x="436" y="5"/>
                      <a:pt x="439" y="15"/>
                    </a:cubicBezTo>
                    <a:cubicBezTo>
                      <a:pt x="455" y="12"/>
                      <a:pt x="470" y="14"/>
                      <a:pt x="486" y="17"/>
                    </a:cubicBezTo>
                    <a:cubicBezTo>
                      <a:pt x="488" y="18"/>
                      <a:pt x="491" y="18"/>
                      <a:pt x="493" y="19"/>
                    </a:cubicBezTo>
                    <a:cubicBezTo>
                      <a:pt x="502" y="22"/>
                      <a:pt x="504" y="24"/>
                      <a:pt x="504" y="33"/>
                    </a:cubicBezTo>
                    <a:cubicBezTo>
                      <a:pt x="504" y="40"/>
                      <a:pt x="502" y="47"/>
                      <a:pt x="497" y="52"/>
                    </a:cubicBezTo>
                    <a:cubicBezTo>
                      <a:pt x="495" y="53"/>
                      <a:pt x="494" y="56"/>
                      <a:pt x="491" y="59"/>
                    </a:cubicBezTo>
                    <a:cubicBezTo>
                      <a:pt x="492" y="60"/>
                      <a:pt x="495" y="61"/>
                      <a:pt x="497" y="63"/>
                    </a:cubicBezTo>
                    <a:cubicBezTo>
                      <a:pt x="500" y="68"/>
                      <a:pt x="504" y="72"/>
                      <a:pt x="505" y="78"/>
                    </a:cubicBezTo>
                    <a:cubicBezTo>
                      <a:pt x="506" y="90"/>
                      <a:pt x="499" y="98"/>
                      <a:pt x="488" y="97"/>
                    </a:cubicBezTo>
                    <a:cubicBezTo>
                      <a:pt x="484" y="97"/>
                      <a:pt x="481" y="96"/>
                      <a:pt x="478" y="96"/>
                    </a:cubicBezTo>
                    <a:cubicBezTo>
                      <a:pt x="477" y="105"/>
                      <a:pt x="475" y="115"/>
                      <a:pt x="471" y="123"/>
                    </a:cubicBezTo>
                    <a:cubicBezTo>
                      <a:pt x="469" y="128"/>
                      <a:pt x="466" y="131"/>
                      <a:pt x="462" y="134"/>
                    </a:cubicBezTo>
                    <a:cubicBezTo>
                      <a:pt x="455" y="139"/>
                      <a:pt x="449" y="139"/>
                      <a:pt x="443" y="132"/>
                    </a:cubicBezTo>
                    <a:cubicBezTo>
                      <a:pt x="441" y="130"/>
                      <a:pt x="439" y="129"/>
                      <a:pt x="436" y="131"/>
                    </a:cubicBezTo>
                    <a:cubicBezTo>
                      <a:pt x="427" y="135"/>
                      <a:pt x="418" y="134"/>
                      <a:pt x="413" y="124"/>
                    </a:cubicBezTo>
                    <a:cubicBezTo>
                      <a:pt x="412" y="124"/>
                      <a:pt x="411" y="123"/>
                      <a:pt x="410" y="123"/>
                    </a:cubicBezTo>
                    <a:cubicBezTo>
                      <a:pt x="410" y="122"/>
                      <a:pt x="409" y="122"/>
                      <a:pt x="408" y="122"/>
                    </a:cubicBezTo>
                    <a:cubicBezTo>
                      <a:pt x="402" y="128"/>
                      <a:pt x="403" y="135"/>
                      <a:pt x="403" y="142"/>
                    </a:cubicBezTo>
                    <a:cubicBezTo>
                      <a:pt x="403" y="147"/>
                      <a:pt x="404" y="153"/>
                      <a:pt x="406" y="159"/>
                    </a:cubicBezTo>
                    <a:cubicBezTo>
                      <a:pt x="410" y="171"/>
                      <a:pt x="412" y="172"/>
                      <a:pt x="426" y="173"/>
                    </a:cubicBezTo>
                    <a:cubicBezTo>
                      <a:pt x="428" y="181"/>
                      <a:pt x="423" y="183"/>
                      <a:pt x="418" y="184"/>
                    </a:cubicBezTo>
                    <a:cubicBezTo>
                      <a:pt x="412" y="185"/>
                      <a:pt x="407" y="183"/>
                      <a:pt x="403" y="180"/>
                    </a:cubicBezTo>
                    <a:cubicBezTo>
                      <a:pt x="398" y="191"/>
                      <a:pt x="389" y="200"/>
                      <a:pt x="384" y="211"/>
                    </a:cubicBezTo>
                    <a:cubicBezTo>
                      <a:pt x="382" y="217"/>
                      <a:pt x="374" y="220"/>
                      <a:pt x="367" y="219"/>
                    </a:cubicBezTo>
                    <a:cubicBezTo>
                      <a:pt x="357" y="217"/>
                      <a:pt x="347" y="219"/>
                      <a:pt x="338" y="223"/>
                    </a:cubicBezTo>
                    <a:cubicBezTo>
                      <a:pt x="329" y="223"/>
                      <a:pt x="323" y="216"/>
                      <a:pt x="315" y="211"/>
                    </a:cubicBezTo>
                    <a:cubicBezTo>
                      <a:pt x="310" y="221"/>
                      <a:pt x="307" y="233"/>
                      <a:pt x="296" y="240"/>
                    </a:cubicBezTo>
                    <a:cubicBezTo>
                      <a:pt x="290" y="243"/>
                      <a:pt x="285" y="247"/>
                      <a:pt x="285" y="256"/>
                    </a:cubicBezTo>
                    <a:cubicBezTo>
                      <a:pt x="284" y="264"/>
                      <a:pt x="277" y="269"/>
                      <a:pt x="270" y="272"/>
                    </a:cubicBezTo>
                    <a:cubicBezTo>
                      <a:pt x="263" y="276"/>
                      <a:pt x="261" y="280"/>
                      <a:pt x="263" y="288"/>
                    </a:cubicBezTo>
                    <a:cubicBezTo>
                      <a:pt x="269" y="305"/>
                      <a:pt x="267" y="321"/>
                      <a:pt x="257" y="337"/>
                    </a:cubicBezTo>
                    <a:cubicBezTo>
                      <a:pt x="253" y="345"/>
                      <a:pt x="251" y="355"/>
                      <a:pt x="258" y="364"/>
                    </a:cubicBezTo>
                    <a:cubicBezTo>
                      <a:pt x="261" y="366"/>
                      <a:pt x="262" y="370"/>
                      <a:pt x="263" y="373"/>
                    </a:cubicBezTo>
                    <a:cubicBezTo>
                      <a:pt x="263" y="378"/>
                      <a:pt x="263" y="382"/>
                      <a:pt x="257" y="383"/>
                    </a:cubicBezTo>
                    <a:cubicBezTo>
                      <a:pt x="255" y="382"/>
                      <a:pt x="253" y="381"/>
                      <a:pt x="253" y="379"/>
                    </a:cubicBezTo>
                    <a:cubicBezTo>
                      <a:pt x="249" y="374"/>
                      <a:pt x="247" y="368"/>
                      <a:pt x="236" y="370"/>
                    </a:cubicBezTo>
                    <a:cubicBezTo>
                      <a:pt x="245" y="355"/>
                      <a:pt x="242" y="341"/>
                      <a:pt x="243" y="327"/>
                    </a:cubicBezTo>
                    <a:cubicBezTo>
                      <a:pt x="243" y="325"/>
                      <a:pt x="244" y="323"/>
                      <a:pt x="246" y="322"/>
                    </a:cubicBezTo>
                    <a:cubicBezTo>
                      <a:pt x="254" y="317"/>
                      <a:pt x="253" y="310"/>
                      <a:pt x="253" y="303"/>
                    </a:cubicBezTo>
                    <a:cubicBezTo>
                      <a:pt x="252" y="293"/>
                      <a:pt x="251" y="283"/>
                      <a:pt x="249" y="273"/>
                    </a:cubicBezTo>
                    <a:cubicBezTo>
                      <a:pt x="248" y="269"/>
                      <a:pt x="246" y="265"/>
                      <a:pt x="249" y="261"/>
                    </a:cubicBezTo>
                    <a:cubicBezTo>
                      <a:pt x="256" y="266"/>
                      <a:pt x="262" y="264"/>
                      <a:pt x="268" y="258"/>
                    </a:cubicBezTo>
                    <a:cubicBezTo>
                      <a:pt x="264" y="246"/>
                      <a:pt x="264" y="245"/>
                      <a:pt x="276" y="239"/>
                    </a:cubicBezTo>
                    <a:cubicBezTo>
                      <a:pt x="281" y="236"/>
                      <a:pt x="286" y="232"/>
                      <a:pt x="290" y="227"/>
                    </a:cubicBezTo>
                    <a:cubicBezTo>
                      <a:pt x="292" y="225"/>
                      <a:pt x="294" y="223"/>
                      <a:pt x="292" y="220"/>
                    </a:cubicBezTo>
                    <a:cubicBezTo>
                      <a:pt x="289" y="217"/>
                      <a:pt x="286" y="217"/>
                      <a:pt x="283" y="219"/>
                    </a:cubicBezTo>
                    <a:cubicBezTo>
                      <a:pt x="276" y="224"/>
                      <a:pt x="270" y="230"/>
                      <a:pt x="267" y="238"/>
                    </a:cubicBezTo>
                    <a:cubicBezTo>
                      <a:pt x="266" y="240"/>
                      <a:pt x="265" y="242"/>
                      <a:pt x="263" y="243"/>
                    </a:cubicBezTo>
                    <a:cubicBezTo>
                      <a:pt x="259" y="247"/>
                      <a:pt x="258" y="242"/>
                      <a:pt x="255" y="240"/>
                    </a:cubicBezTo>
                    <a:cubicBezTo>
                      <a:pt x="219" y="268"/>
                      <a:pt x="188" y="302"/>
                      <a:pt x="157" y="336"/>
                    </a:cubicBezTo>
                    <a:cubicBezTo>
                      <a:pt x="126" y="370"/>
                      <a:pt x="104" y="409"/>
                      <a:pt x="80" y="450"/>
                    </a:cubicBezTo>
                    <a:cubicBezTo>
                      <a:pt x="73" y="440"/>
                      <a:pt x="80" y="434"/>
                      <a:pt x="81" y="426"/>
                    </a:cubicBezTo>
                    <a:cubicBezTo>
                      <a:pt x="72" y="434"/>
                      <a:pt x="65" y="442"/>
                      <a:pt x="58" y="451"/>
                    </a:cubicBezTo>
                    <a:cubicBezTo>
                      <a:pt x="57" y="452"/>
                      <a:pt x="56" y="453"/>
                      <a:pt x="56" y="454"/>
                    </a:cubicBezTo>
                    <a:cubicBezTo>
                      <a:pt x="63" y="462"/>
                      <a:pt x="54" y="463"/>
                      <a:pt x="51" y="465"/>
                    </a:cubicBezTo>
                    <a:cubicBezTo>
                      <a:pt x="46" y="468"/>
                      <a:pt x="42" y="472"/>
                      <a:pt x="39" y="476"/>
                    </a:cubicBezTo>
                    <a:cubicBezTo>
                      <a:pt x="30" y="490"/>
                      <a:pt x="20" y="502"/>
                      <a:pt x="14" y="517"/>
                    </a:cubicBezTo>
                    <a:cubicBezTo>
                      <a:pt x="13" y="520"/>
                      <a:pt x="12" y="522"/>
                      <a:pt x="10" y="524"/>
                    </a:cubicBezTo>
                    <a:cubicBezTo>
                      <a:pt x="7" y="525"/>
                      <a:pt x="4" y="524"/>
                      <a:pt x="2" y="521"/>
                    </a:cubicBezTo>
                    <a:cubicBezTo>
                      <a:pt x="0" y="511"/>
                      <a:pt x="6" y="504"/>
                      <a:pt x="10" y="495"/>
                    </a:cubicBezTo>
                    <a:cubicBezTo>
                      <a:pt x="12" y="492"/>
                      <a:pt x="14" y="488"/>
                      <a:pt x="18" y="48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3875847" y="1875631"/>
                <a:ext cx="1919288" cy="1169988"/>
              </a:xfrm>
              <a:custGeom>
                <a:avLst/>
                <a:gdLst>
                  <a:gd name="T0" fmla="*/ 104 w 892"/>
                  <a:gd name="T1" fmla="*/ 85 h 544"/>
                  <a:gd name="T2" fmla="*/ 135 w 892"/>
                  <a:gd name="T3" fmla="*/ 32 h 544"/>
                  <a:gd name="T4" fmla="*/ 235 w 892"/>
                  <a:gd name="T5" fmla="*/ 2 h 544"/>
                  <a:gd name="T6" fmla="*/ 399 w 892"/>
                  <a:gd name="T7" fmla="*/ 22 h 544"/>
                  <a:gd name="T8" fmla="*/ 609 w 892"/>
                  <a:gd name="T9" fmla="*/ 36 h 544"/>
                  <a:gd name="T10" fmla="*/ 811 w 892"/>
                  <a:gd name="T11" fmla="*/ 44 h 544"/>
                  <a:gd name="T12" fmla="*/ 889 w 892"/>
                  <a:gd name="T13" fmla="*/ 60 h 544"/>
                  <a:gd name="T14" fmla="*/ 782 w 892"/>
                  <a:gd name="T15" fmla="*/ 514 h 544"/>
                  <a:gd name="T16" fmla="*/ 778 w 892"/>
                  <a:gd name="T17" fmla="*/ 467 h 544"/>
                  <a:gd name="T18" fmla="*/ 856 w 892"/>
                  <a:gd name="T19" fmla="*/ 114 h 544"/>
                  <a:gd name="T20" fmla="*/ 752 w 892"/>
                  <a:gd name="T21" fmla="*/ 388 h 544"/>
                  <a:gd name="T22" fmla="*/ 732 w 892"/>
                  <a:gd name="T23" fmla="*/ 458 h 544"/>
                  <a:gd name="T24" fmla="*/ 737 w 892"/>
                  <a:gd name="T25" fmla="*/ 323 h 544"/>
                  <a:gd name="T26" fmla="*/ 566 w 892"/>
                  <a:gd name="T27" fmla="*/ 319 h 544"/>
                  <a:gd name="T28" fmla="*/ 744 w 892"/>
                  <a:gd name="T29" fmla="*/ 312 h 544"/>
                  <a:gd name="T30" fmla="*/ 706 w 892"/>
                  <a:gd name="T31" fmla="*/ 240 h 544"/>
                  <a:gd name="T32" fmla="*/ 288 w 892"/>
                  <a:gd name="T33" fmla="*/ 235 h 544"/>
                  <a:gd name="T34" fmla="*/ 321 w 892"/>
                  <a:gd name="T35" fmla="*/ 304 h 544"/>
                  <a:gd name="T36" fmla="*/ 268 w 892"/>
                  <a:gd name="T37" fmla="*/ 328 h 544"/>
                  <a:gd name="T38" fmla="*/ 277 w 892"/>
                  <a:gd name="T39" fmla="*/ 390 h 544"/>
                  <a:gd name="T40" fmla="*/ 251 w 892"/>
                  <a:gd name="T41" fmla="*/ 393 h 544"/>
                  <a:gd name="T42" fmla="*/ 253 w 892"/>
                  <a:gd name="T43" fmla="*/ 73 h 544"/>
                  <a:gd name="T44" fmla="*/ 227 w 892"/>
                  <a:gd name="T45" fmla="*/ 79 h 544"/>
                  <a:gd name="T46" fmla="*/ 201 w 892"/>
                  <a:gd name="T47" fmla="*/ 164 h 544"/>
                  <a:gd name="T48" fmla="*/ 191 w 892"/>
                  <a:gd name="T49" fmla="*/ 224 h 544"/>
                  <a:gd name="T50" fmla="*/ 187 w 892"/>
                  <a:gd name="T51" fmla="*/ 299 h 544"/>
                  <a:gd name="T52" fmla="*/ 187 w 892"/>
                  <a:gd name="T53" fmla="*/ 411 h 544"/>
                  <a:gd name="T54" fmla="*/ 179 w 892"/>
                  <a:gd name="T55" fmla="*/ 513 h 544"/>
                  <a:gd name="T56" fmla="*/ 166 w 892"/>
                  <a:gd name="T57" fmla="*/ 495 h 544"/>
                  <a:gd name="T58" fmla="*/ 176 w 892"/>
                  <a:gd name="T59" fmla="*/ 527 h 544"/>
                  <a:gd name="T60" fmla="*/ 135 w 892"/>
                  <a:gd name="T61" fmla="*/ 544 h 544"/>
                  <a:gd name="T62" fmla="*/ 171 w 892"/>
                  <a:gd name="T63" fmla="*/ 441 h 544"/>
                  <a:gd name="T64" fmla="*/ 175 w 892"/>
                  <a:gd name="T65" fmla="*/ 414 h 544"/>
                  <a:gd name="T66" fmla="*/ 174 w 892"/>
                  <a:gd name="T67" fmla="*/ 363 h 544"/>
                  <a:gd name="T68" fmla="*/ 145 w 892"/>
                  <a:gd name="T69" fmla="*/ 303 h 544"/>
                  <a:gd name="T70" fmla="*/ 128 w 892"/>
                  <a:gd name="T71" fmla="*/ 286 h 544"/>
                  <a:gd name="T72" fmla="*/ 145 w 892"/>
                  <a:gd name="T73" fmla="*/ 250 h 544"/>
                  <a:gd name="T74" fmla="*/ 154 w 892"/>
                  <a:gd name="T75" fmla="*/ 203 h 544"/>
                  <a:gd name="T76" fmla="*/ 192 w 892"/>
                  <a:gd name="T77" fmla="*/ 184 h 544"/>
                  <a:gd name="T78" fmla="*/ 123 w 892"/>
                  <a:gd name="T79" fmla="*/ 106 h 544"/>
                  <a:gd name="T80" fmla="*/ 83 w 892"/>
                  <a:gd name="T81" fmla="*/ 160 h 544"/>
                  <a:gd name="T82" fmla="*/ 131 w 892"/>
                  <a:gd name="T83" fmla="*/ 188 h 544"/>
                  <a:gd name="T84" fmla="*/ 94 w 892"/>
                  <a:gd name="T85" fmla="*/ 169 h 544"/>
                  <a:gd name="T86" fmla="*/ 91 w 892"/>
                  <a:gd name="T87" fmla="*/ 185 h 544"/>
                  <a:gd name="T88" fmla="*/ 57 w 892"/>
                  <a:gd name="T89" fmla="*/ 198 h 544"/>
                  <a:gd name="T90" fmla="*/ 52 w 892"/>
                  <a:gd name="T91" fmla="*/ 153 h 544"/>
                  <a:gd name="T92" fmla="*/ 20 w 892"/>
                  <a:gd name="T93" fmla="*/ 195 h 544"/>
                  <a:gd name="T94" fmla="*/ 14 w 892"/>
                  <a:gd name="T95" fmla="*/ 170 h 544"/>
                  <a:gd name="T96" fmla="*/ 1 w 892"/>
                  <a:gd name="T97" fmla="*/ 164 h 544"/>
                  <a:gd name="T98" fmla="*/ 59 w 892"/>
                  <a:gd name="T99" fmla="*/ 97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2" h="544">
                    <a:moveTo>
                      <a:pt x="59" y="97"/>
                    </a:moveTo>
                    <a:cubicBezTo>
                      <a:pt x="62" y="96"/>
                      <a:pt x="65" y="99"/>
                      <a:pt x="69" y="99"/>
                    </a:cubicBezTo>
                    <a:cubicBezTo>
                      <a:pt x="74" y="96"/>
                      <a:pt x="78" y="91"/>
                      <a:pt x="85" y="89"/>
                    </a:cubicBezTo>
                    <a:cubicBezTo>
                      <a:pt x="91" y="87"/>
                      <a:pt x="97" y="85"/>
                      <a:pt x="104" y="85"/>
                    </a:cubicBezTo>
                    <a:cubicBezTo>
                      <a:pt x="106" y="75"/>
                      <a:pt x="108" y="65"/>
                      <a:pt x="110" y="55"/>
                    </a:cubicBezTo>
                    <a:cubicBezTo>
                      <a:pt x="112" y="43"/>
                      <a:pt x="110" y="46"/>
                      <a:pt x="122" y="41"/>
                    </a:cubicBezTo>
                    <a:cubicBezTo>
                      <a:pt x="123" y="40"/>
                      <a:pt x="124" y="40"/>
                      <a:pt x="125" y="39"/>
                    </a:cubicBezTo>
                    <a:cubicBezTo>
                      <a:pt x="128" y="36"/>
                      <a:pt x="131" y="34"/>
                      <a:pt x="135" y="32"/>
                    </a:cubicBezTo>
                    <a:cubicBezTo>
                      <a:pt x="137" y="32"/>
                      <a:pt x="139" y="31"/>
                      <a:pt x="141" y="30"/>
                    </a:cubicBezTo>
                    <a:cubicBezTo>
                      <a:pt x="148" y="28"/>
                      <a:pt x="155" y="25"/>
                      <a:pt x="162" y="22"/>
                    </a:cubicBezTo>
                    <a:cubicBezTo>
                      <a:pt x="168" y="20"/>
                      <a:pt x="174" y="19"/>
                      <a:pt x="180" y="16"/>
                    </a:cubicBezTo>
                    <a:cubicBezTo>
                      <a:pt x="198" y="10"/>
                      <a:pt x="217" y="6"/>
                      <a:pt x="235" y="2"/>
                    </a:cubicBezTo>
                    <a:cubicBezTo>
                      <a:pt x="243" y="0"/>
                      <a:pt x="250" y="3"/>
                      <a:pt x="258" y="5"/>
                    </a:cubicBezTo>
                    <a:cubicBezTo>
                      <a:pt x="262" y="5"/>
                      <a:pt x="265" y="6"/>
                      <a:pt x="269" y="7"/>
                    </a:cubicBezTo>
                    <a:cubicBezTo>
                      <a:pt x="277" y="8"/>
                      <a:pt x="285" y="9"/>
                      <a:pt x="294" y="11"/>
                    </a:cubicBezTo>
                    <a:cubicBezTo>
                      <a:pt x="329" y="15"/>
                      <a:pt x="364" y="19"/>
                      <a:pt x="399" y="22"/>
                    </a:cubicBezTo>
                    <a:cubicBezTo>
                      <a:pt x="425" y="23"/>
                      <a:pt x="450" y="25"/>
                      <a:pt x="475" y="27"/>
                    </a:cubicBezTo>
                    <a:cubicBezTo>
                      <a:pt x="479" y="27"/>
                      <a:pt x="483" y="27"/>
                      <a:pt x="487" y="28"/>
                    </a:cubicBezTo>
                    <a:cubicBezTo>
                      <a:pt x="512" y="30"/>
                      <a:pt x="536" y="31"/>
                      <a:pt x="561" y="33"/>
                    </a:cubicBezTo>
                    <a:cubicBezTo>
                      <a:pt x="577" y="34"/>
                      <a:pt x="593" y="35"/>
                      <a:pt x="609" y="36"/>
                    </a:cubicBezTo>
                    <a:cubicBezTo>
                      <a:pt x="614" y="37"/>
                      <a:pt x="619" y="37"/>
                      <a:pt x="624" y="37"/>
                    </a:cubicBezTo>
                    <a:cubicBezTo>
                      <a:pt x="648" y="36"/>
                      <a:pt x="671" y="39"/>
                      <a:pt x="695" y="39"/>
                    </a:cubicBezTo>
                    <a:cubicBezTo>
                      <a:pt x="705" y="42"/>
                      <a:pt x="715" y="40"/>
                      <a:pt x="725" y="41"/>
                    </a:cubicBezTo>
                    <a:cubicBezTo>
                      <a:pt x="754" y="42"/>
                      <a:pt x="783" y="42"/>
                      <a:pt x="811" y="44"/>
                    </a:cubicBezTo>
                    <a:cubicBezTo>
                      <a:pt x="824" y="45"/>
                      <a:pt x="836" y="44"/>
                      <a:pt x="849" y="45"/>
                    </a:cubicBezTo>
                    <a:cubicBezTo>
                      <a:pt x="851" y="45"/>
                      <a:pt x="854" y="45"/>
                      <a:pt x="855" y="47"/>
                    </a:cubicBezTo>
                    <a:cubicBezTo>
                      <a:pt x="867" y="49"/>
                      <a:pt x="879" y="49"/>
                      <a:pt x="891" y="49"/>
                    </a:cubicBezTo>
                    <a:cubicBezTo>
                      <a:pt x="892" y="53"/>
                      <a:pt x="890" y="56"/>
                      <a:pt x="889" y="60"/>
                    </a:cubicBezTo>
                    <a:cubicBezTo>
                      <a:pt x="869" y="113"/>
                      <a:pt x="852" y="167"/>
                      <a:pt x="837" y="222"/>
                    </a:cubicBezTo>
                    <a:cubicBezTo>
                      <a:pt x="820" y="284"/>
                      <a:pt x="806" y="346"/>
                      <a:pt x="796" y="410"/>
                    </a:cubicBezTo>
                    <a:cubicBezTo>
                      <a:pt x="791" y="442"/>
                      <a:pt x="787" y="474"/>
                      <a:pt x="784" y="506"/>
                    </a:cubicBezTo>
                    <a:cubicBezTo>
                      <a:pt x="784" y="509"/>
                      <a:pt x="783" y="511"/>
                      <a:pt x="782" y="514"/>
                    </a:cubicBezTo>
                    <a:cubicBezTo>
                      <a:pt x="775" y="514"/>
                      <a:pt x="775" y="509"/>
                      <a:pt x="774" y="504"/>
                    </a:cubicBezTo>
                    <a:cubicBezTo>
                      <a:pt x="774" y="495"/>
                      <a:pt x="776" y="486"/>
                      <a:pt x="776" y="477"/>
                    </a:cubicBezTo>
                    <a:cubicBezTo>
                      <a:pt x="776" y="476"/>
                      <a:pt x="776" y="475"/>
                      <a:pt x="777" y="474"/>
                    </a:cubicBezTo>
                    <a:cubicBezTo>
                      <a:pt x="777" y="472"/>
                      <a:pt x="778" y="469"/>
                      <a:pt x="778" y="467"/>
                    </a:cubicBezTo>
                    <a:cubicBezTo>
                      <a:pt x="783" y="417"/>
                      <a:pt x="792" y="367"/>
                      <a:pt x="802" y="318"/>
                    </a:cubicBezTo>
                    <a:cubicBezTo>
                      <a:pt x="816" y="253"/>
                      <a:pt x="834" y="189"/>
                      <a:pt x="855" y="126"/>
                    </a:cubicBezTo>
                    <a:cubicBezTo>
                      <a:pt x="856" y="123"/>
                      <a:pt x="857" y="121"/>
                      <a:pt x="858" y="118"/>
                    </a:cubicBezTo>
                    <a:cubicBezTo>
                      <a:pt x="858" y="117"/>
                      <a:pt x="857" y="116"/>
                      <a:pt x="856" y="114"/>
                    </a:cubicBezTo>
                    <a:cubicBezTo>
                      <a:pt x="845" y="113"/>
                      <a:pt x="833" y="113"/>
                      <a:pt x="821" y="114"/>
                    </a:cubicBezTo>
                    <a:cubicBezTo>
                      <a:pt x="815" y="115"/>
                      <a:pt x="814" y="120"/>
                      <a:pt x="813" y="125"/>
                    </a:cubicBezTo>
                    <a:cubicBezTo>
                      <a:pt x="805" y="149"/>
                      <a:pt x="797" y="174"/>
                      <a:pt x="791" y="198"/>
                    </a:cubicBezTo>
                    <a:cubicBezTo>
                      <a:pt x="774" y="261"/>
                      <a:pt x="760" y="324"/>
                      <a:pt x="752" y="388"/>
                    </a:cubicBezTo>
                    <a:cubicBezTo>
                      <a:pt x="750" y="403"/>
                      <a:pt x="748" y="418"/>
                      <a:pt x="747" y="434"/>
                    </a:cubicBezTo>
                    <a:cubicBezTo>
                      <a:pt x="745" y="442"/>
                      <a:pt x="745" y="450"/>
                      <a:pt x="744" y="458"/>
                    </a:cubicBezTo>
                    <a:cubicBezTo>
                      <a:pt x="743" y="461"/>
                      <a:pt x="743" y="465"/>
                      <a:pt x="739" y="468"/>
                    </a:cubicBezTo>
                    <a:cubicBezTo>
                      <a:pt x="734" y="467"/>
                      <a:pt x="732" y="463"/>
                      <a:pt x="732" y="458"/>
                    </a:cubicBezTo>
                    <a:cubicBezTo>
                      <a:pt x="732" y="439"/>
                      <a:pt x="734" y="420"/>
                      <a:pt x="737" y="401"/>
                    </a:cubicBezTo>
                    <a:cubicBezTo>
                      <a:pt x="737" y="399"/>
                      <a:pt x="737" y="397"/>
                      <a:pt x="737" y="396"/>
                    </a:cubicBezTo>
                    <a:cubicBezTo>
                      <a:pt x="740" y="375"/>
                      <a:pt x="743" y="355"/>
                      <a:pt x="747" y="334"/>
                    </a:cubicBezTo>
                    <a:cubicBezTo>
                      <a:pt x="748" y="324"/>
                      <a:pt x="748" y="324"/>
                      <a:pt x="737" y="323"/>
                    </a:cubicBezTo>
                    <a:cubicBezTo>
                      <a:pt x="707" y="319"/>
                      <a:pt x="678" y="323"/>
                      <a:pt x="648" y="320"/>
                    </a:cubicBezTo>
                    <a:cubicBezTo>
                      <a:pt x="636" y="318"/>
                      <a:pt x="624" y="319"/>
                      <a:pt x="612" y="319"/>
                    </a:cubicBezTo>
                    <a:cubicBezTo>
                      <a:pt x="610" y="319"/>
                      <a:pt x="607" y="319"/>
                      <a:pt x="605" y="319"/>
                    </a:cubicBezTo>
                    <a:cubicBezTo>
                      <a:pt x="592" y="319"/>
                      <a:pt x="579" y="319"/>
                      <a:pt x="566" y="319"/>
                    </a:cubicBezTo>
                    <a:cubicBezTo>
                      <a:pt x="560" y="318"/>
                      <a:pt x="556" y="315"/>
                      <a:pt x="553" y="309"/>
                    </a:cubicBezTo>
                    <a:cubicBezTo>
                      <a:pt x="561" y="303"/>
                      <a:pt x="569" y="307"/>
                      <a:pt x="577" y="306"/>
                    </a:cubicBezTo>
                    <a:cubicBezTo>
                      <a:pt x="624" y="306"/>
                      <a:pt x="671" y="308"/>
                      <a:pt x="717" y="311"/>
                    </a:cubicBezTo>
                    <a:cubicBezTo>
                      <a:pt x="726" y="312"/>
                      <a:pt x="735" y="311"/>
                      <a:pt x="744" y="312"/>
                    </a:cubicBezTo>
                    <a:cubicBezTo>
                      <a:pt x="749" y="312"/>
                      <a:pt x="751" y="309"/>
                      <a:pt x="752" y="305"/>
                    </a:cubicBezTo>
                    <a:cubicBezTo>
                      <a:pt x="756" y="287"/>
                      <a:pt x="759" y="269"/>
                      <a:pt x="764" y="252"/>
                    </a:cubicBezTo>
                    <a:cubicBezTo>
                      <a:pt x="765" y="244"/>
                      <a:pt x="760" y="243"/>
                      <a:pt x="755" y="243"/>
                    </a:cubicBezTo>
                    <a:cubicBezTo>
                      <a:pt x="738" y="243"/>
                      <a:pt x="722" y="241"/>
                      <a:pt x="706" y="240"/>
                    </a:cubicBezTo>
                    <a:cubicBezTo>
                      <a:pt x="669" y="238"/>
                      <a:pt x="632" y="237"/>
                      <a:pt x="595" y="235"/>
                    </a:cubicBezTo>
                    <a:cubicBezTo>
                      <a:pt x="571" y="234"/>
                      <a:pt x="547" y="233"/>
                      <a:pt x="523" y="233"/>
                    </a:cubicBezTo>
                    <a:cubicBezTo>
                      <a:pt x="477" y="232"/>
                      <a:pt x="430" y="233"/>
                      <a:pt x="384" y="233"/>
                    </a:cubicBezTo>
                    <a:cubicBezTo>
                      <a:pt x="352" y="232"/>
                      <a:pt x="320" y="235"/>
                      <a:pt x="288" y="235"/>
                    </a:cubicBezTo>
                    <a:cubicBezTo>
                      <a:pt x="278" y="235"/>
                      <a:pt x="275" y="237"/>
                      <a:pt x="275" y="247"/>
                    </a:cubicBezTo>
                    <a:cubicBezTo>
                      <a:pt x="273" y="262"/>
                      <a:pt x="271" y="277"/>
                      <a:pt x="271" y="292"/>
                    </a:cubicBezTo>
                    <a:cubicBezTo>
                      <a:pt x="271" y="303"/>
                      <a:pt x="272" y="303"/>
                      <a:pt x="282" y="304"/>
                    </a:cubicBezTo>
                    <a:cubicBezTo>
                      <a:pt x="295" y="304"/>
                      <a:pt x="308" y="304"/>
                      <a:pt x="321" y="304"/>
                    </a:cubicBezTo>
                    <a:cubicBezTo>
                      <a:pt x="337" y="305"/>
                      <a:pt x="354" y="302"/>
                      <a:pt x="370" y="305"/>
                    </a:cubicBezTo>
                    <a:cubicBezTo>
                      <a:pt x="369" y="312"/>
                      <a:pt x="366" y="313"/>
                      <a:pt x="362" y="315"/>
                    </a:cubicBezTo>
                    <a:cubicBezTo>
                      <a:pt x="336" y="316"/>
                      <a:pt x="309" y="315"/>
                      <a:pt x="283" y="315"/>
                    </a:cubicBezTo>
                    <a:cubicBezTo>
                      <a:pt x="270" y="315"/>
                      <a:pt x="270" y="315"/>
                      <a:pt x="268" y="328"/>
                    </a:cubicBezTo>
                    <a:cubicBezTo>
                      <a:pt x="266" y="343"/>
                      <a:pt x="268" y="358"/>
                      <a:pt x="265" y="372"/>
                    </a:cubicBezTo>
                    <a:cubicBezTo>
                      <a:pt x="264" y="381"/>
                      <a:pt x="271" y="380"/>
                      <a:pt x="277" y="381"/>
                    </a:cubicBezTo>
                    <a:cubicBezTo>
                      <a:pt x="281" y="381"/>
                      <a:pt x="285" y="380"/>
                      <a:pt x="289" y="384"/>
                    </a:cubicBezTo>
                    <a:cubicBezTo>
                      <a:pt x="287" y="390"/>
                      <a:pt x="282" y="390"/>
                      <a:pt x="277" y="390"/>
                    </a:cubicBezTo>
                    <a:cubicBezTo>
                      <a:pt x="268" y="389"/>
                      <a:pt x="264" y="393"/>
                      <a:pt x="264" y="402"/>
                    </a:cubicBezTo>
                    <a:cubicBezTo>
                      <a:pt x="264" y="406"/>
                      <a:pt x="263" y="411"/>
                      <a:pt x="262" y="415"/>
                    </a:cubicBezTo>
                    <a:cubicBezTo>
                      <a:pt x="261" y="419"/>
                      <a:pt x="259" y="421"/>
                      <a:pt x="254" y="422"/>
                    </a:cubicBezTo>
                    <a:cubicBezTo>
                      <a:pt x="249" y="413"/>
                      <a:pt x="253" y="403"/>
                      <a:pt x="251" y="393"/>
                    </a:cubicBezTo>
                    <a:cubicBezTo>
                      <a:pt x="252" y="339"/>
                      <a:pt x="256" y="286"/>
                      <a:pt x="262" y="232"/>
                    </a:cubicBezTo>
                    <a:cubicBezTo>
                      <a:pt x="267" y="184"/>
                      <a:pt x="275" y="137"/>
                      <a:pt x="285" y="90"/>
                    </a:cubicBezTo>
                    <a:cubicBezTo>
                      <a:pt x="287" y="83"/>
                      <a:pt x="285" y="79"/>
                      <a:pt x="278" y="78"/>
                    </a:cubicBezTo>
                    <a:cubicBezTo>
                      <a:pt x="269" y="77"/>
                      <a:pt x="261" y="75"/>
                      <a:pt x="253" y="73"/>
                    </a:cubicBezTo>
                    <a:cubicBezTo>
                      <a:pt x="242" y="71"/>
                      <a:pt x="242" y="71"/>
                      <a:pt x="239" y="82"/>
                    </a:cubicBezTo>
                    <a:cubicBezTo>
                      <a:pt x="238" y="84"/>
                      <a:pt x="238" y="86"/>
                      <a:pt x="237" y="88"/>
                    </a:cubicBezTo>
                    <a:cubicBezTo>
                      <a:pt x="235" y="91"/>
                      <a:pt x="232" y="94"/>
                      <a:pt x="227" y="92"/>
                    </a:cubicBezTo>
                    <a:cubicBezTo>
                      <a:pt x="225" y="88"/>
                      <a:pt x="226" y="83"/>
                      <a:pt x="227" y="79"/>
                    </a:cubicBezTo>
                    <a:cubicBezTo>
                      <a:pt x="228" y="73"/>
                      <a:pt x="225" y="71"/>
                      <a:pt x="220" y="72"/>
                    </a:cubicBezTo>
                    <a:cubicBezTo>
                      <a:pt x="212" y="73"/>
                      <a:pt x="207" y="76"/>
                      <a:pt x="206" y="85"/>
                    </a:cubicBezTo>
                    <a:cubicBezTo>
                      <a:pt x="203" y="106"/>
                      <a:pt x="200" y="127"/>
                      <a:pt x="198" y="148"/>
                    </a:cubicBezTo>
                    <a:cubicBezTo>
                      <a:pt x="197" y="154"/>
                      <a:pt x="198" y="159"/>
                      <a:pt x="201" y="164"/>
                    </a:cubicBezTo>
                    <a:cubicBezTo>
                      <a:pt x="205" y="172"/>
                      <a:pt x="208" y="180"/>
                      <a:pt x="209" y="189"/>
                    </a:cubicBezTo>
                    <a:cubicBezTo>
                      <a:pt x="209" y="198"/>
                      <a:pt x="206" y="201"/>
                      <a:pt x="197" y="202"/>
                    </a:cubicBezTo>
                    <a:cubicBezTo>
                      <a:pt x="195" y="202"/>
                      <a:pt x="193" y="202"/>
                      <a:pt x="193" y="204"/>
                    </a:cubicBezTo>
                    <a:cubicBezTo>
                      <a:pt x="191" y="211"/>
                      <a:pt x="192" y="218"/>
                      <a:pt x="191" y="224"/>
                    </a:cubicBezTo>
                    <a:cubicBezTo>
                      <a:pt x="189" y="229"/>
                      <a:pt x="190" y="233"/>
                      <a:pt x="190" y="238"/>
                    </a:cubicBezTo>
                    <a:cubicBezTo>
                      <a:pt x="190" y="243"/>
                      <a:pt x="190" y="248"/>
                      <a:pt x="189" y="253"/>
                    </a:cubicBezTo>
                    <a:cubicBezTo>
                      <a:pt x="187" y="260"/>
                      <a:pt x="188" y="267"/>
                      <a:pt x="188" y="274"/>
                    </a:cubicBezTo>
                    <a:cubicBezTo>
                      <a:pt x="188" y="283"/>
                      <a:pt x="189" y="291"/>
                      <a:pt x="187" y="299"/>
                    </a:cubicBezTo>
                    <a:cubicBezTo>
                      <a:pt x="186" y="303"/>
                      <a:pt x="186" y="308"/>
                      <a:pt x="186" y="313"/>
                    </a:cubicBezTo>
                    <a:cubicBezTo>
                      <a:pt x="186" y="331"/>
                      <a:pt x="186" y="349"/>
                      <a:pt x="186" y="368"/>
                    </a:cubicBezTo>
                    <a:cubicBezTo>
                      <a:pt x="186" y="371"/>
                      <a:pt x="186" y="375"/>
                      <a:pt x="187" y="378"/>
                    </a:cubicBezTo>
                    <a:cubicBezTo>
                      <a:pt x="188" y="389"/>
                      <a:pt x="189" y="400"/>
                      <a:pt x="187" y="411"/>
                    </a:cubicBezTo>
                    <a:cubicBezTo>
                      <a:pt x="185" y="422"/>
                      <a:pt x="185" y="433"/>
                      <a:pt x="187" y="444"/>
                    </a:cubicBezTo>
                    <a:cubicBezTo>
                      <a:pt x="189" y="459"/>
                      <a:pt x="188" y="475"/>
                      <a:pt x="188" y="491"/>
                    </a:cubicBezTo>
                    <a:cubicBezTo>
                      <a:pt x="187" y="498"/>
                      <a:pt x="189" y="506"/>
                      <a:pt x="187" y="514"/>
                    </a:cubicBezTo>
                    <a:cubicBezTo>
                      <a:pt x="184" y="518"/>
                      <a:pt x="181" y="517"/>
                      <a:pt x="179" y="513"/>
                    </a:cubicBezTo>
                    <a:cubicBezTo>
                      <a:pt x="178" y="510"/>
                      <a:pt x="179" y="507"/>
                      <a:pt x="179" y="504"/>
                    </a:cubicBezTo>
                    <a:cubicBezTo>
                      <a:pt x="179" y="501"/>
                      <a:pt x="179" y="498"/>
                      <a:pt x="178" y="495"/>
                    </a:cubicBezTo>
                    <a:cubicBezTo>
                      <a:pt x="176" y="490"/>
                      <a:pt x="178" y="484"/>
                      <a:pt x="176" y="478"/>
                    </a:cubicBezTo>
                    <a:cubicBezTo>
                      <a:pt x="169" y="482"/>
                      <a:pt x="169" y="490"/>
                      <a:pt x="166" y="495"/>
                    </a:cubicBezTo>
                    <a:cubicBezTo>
                      <a:pt x="162" y="501"/>
                      <a:pt x="159" y="507"/>
                      <a:pt x="157" y="513"/>
                    </a:cubicBezTo>
                    <a:cubicBezTo>
                      <a:pt x="161" y="517"/>
                      <a:pt x="166" y="515"/>
                      <a:pt x="170" y="516"/>
                    </a:cubicBezTo>
                    <a:cubicBezTo>
                      <a:pt x="172" y="517"/>
                      <a:pt x="174" y="517"/>
                      <a:pt x="177" y="518"/>
                    </a:cubicBezTo>
                    <a:cubicBezTo>
                      <a:pt x="183" y="521"/>
                      <a:pt x="180" y="524"/>
                      <a:pt x="176" y="527"/>
                    </a:cubicBezTo>
                    <a:cubicBezTo>
                      <a:pt x="173" y="528"/>
                      <a:pt x="170" y="528"/>
                      <a:pt x="167" y="527"/>
                    </a:cubicBezTo>
                    <a:cubicBezTo>
                      <a:pt x="163" y="526"/>
                      <a:pt x="159" y="526"/>
                      <a:pt x="155" y="526"/>
                    </a:cubicBezTo>
                    <a:cubicBezTo>
                      <a:pt x="150" y="526"/>
                      <a:pt x="147" y="528"/>
                      <a:pt x="144" y="532"/>
                    </a:cubicBezTo>
                    <a:cubicBezTo>
                      <a:pt x="142" y="536"/>
                      <a:pt x="140" y="541"/>
                      <a:pt x="135" y="544"/>
                    </a:cubicBezTo>
                    <a:cubicBezTo>
                      <a:pt x="133" y="544"/>
                      <a:pt x="131" y="543"/>
                      <a:pt x="130" y="541"/>
                    </a:cubicBezTo>
                    <a:cubicBezTo>
                      <a:pt x="129" y="538"/>
                      <a:pt x="131" y="535"/>
                      <a:pt x="132" y="532"/>
                    </a:cubicBezTo>
                    <a:cubicBezTo>
                      <a:pt x="149" y="506"/>
                      <a:pt x="161" y="477"/>
                      <a:pt x="170" y="447"/>
                    </a:cubicBezTo>
                    <a:cubicBezTo>
                      <a:pt x="171" y="445"/>
                      <a:pt x="171" y="443"/>
                      <a:pt x="171" y="441"/>
                    </a:cubicBezTo>
                    <a:cubicBezTo>
                      <a:pt x="172" y="440"/>
                      <a:pt x="172" y="438"/>
                      <a:pt x="172" y="437"/>
                    </a:cubicBezTo>
                    <a:cubicBezTo>
                      <a:pt x="173" y="435"/>
                      <a:pt x="173" y="433"/>
                      <a:pt x="173" y="431"/>
                    </a:cubicBezTo>
                    <a:cubicBezTo>
                      <a:pt x="173" y="429"/>
                      <a:pt x="174" y="427"/>
                      <a:pt x="174" y="425"/>
                    </a:cubicBezTo>
                    <a:cubicBezTo>
                      <a:pt x="175" y="421"/>
                      <a:pt x="175" y="418"/>
                      <a:pt x="175" y="414"/>
                    </a:cubicBezTo>
                    <a:cubicBezTo>
                      <a:pt x="175" y="412"/>
                      <a:pt x="175" y="410"/>
                      <a:pt x="176" y="408"/>
                    </a:cubicBezTo>
                    <a:cubicBezTo>
                      <a:pt x="177" y="399"/>
                      <a:pt x="177" y="389"/>
                      <a:pt x="176" y="380"/>
                    </a:cubicBezTo>
                    <a:cubicBezTo>
                      <a:pt x="175" y="378"/>
                      <a:pt x="175" y="376"/>
                      <a:pt x="175" y="374"/>
                    </a:cubicBezTo>
                    <a:cubicBezTo>
                      <a:pt x="175" y="371"/>
                      <a:pt x="175" y="367"/>
                      <a:pt x="174" y="363"/>
                    </a:cubicBezTo>
                    <a:cubicBezTo>
                      <a:pt x="174" y="362"/>
                      <a:pt x="174" y="360"/>
                      <a:pt x="173" y="359"/>
                    </a:cubicBezTo>
                    <a:cubicBezTo>
                      <a:pt x="173" y="357"/>
                      <a:pt x="173" y="355"/>
                      <a:pt x="172" y="353"/>
                    </a:cubicBezTo>
                    <a:cubicBezTo>
                      <a:pt x="169" y="345"/>
                      <a:pt x="167" y="336"/>
                      <a:pt x="164" y="328"/>
                    </a:cubicBezTo>
                    <a:cubicBezTo>
                      <a:pt x="160" y="318"/>
                      <a:pt x="155" y="309"/>
                      <a:pt x="145" y="303"/>
                    </a:cubicBezTo>
                    <a:cubicBezTo>
                      <a:pt x="142" y="301"/>
                      <a:pt x="140" y="301"/>
                      <a:pt x="137" y="303"/>
                    </a:cubicBezTo>
                    <a:cubicBezTo>
                      <a:pt x="133" y="304"/>
                      <a:pt x="130" y="308"/>
                      <a:pt x="125" y="308"/>
                    </a:cubicBezTo>
                    <a:cubicBezTo>
                      <a:pt x="123" y="307"/>
                      <a:pt x="121" y="305"/>
                      <a:pt x="120" y="303"/>
                    </a:cubicBezTo>
                    <a:cubicBezTo>
                      <a:pt x="120" y="296"/>
                      <a:pt x="125" y="291"/>
                      <a:pt x="128" y="286"/>
                    </a:cubicBezTo>
                    <a:cubicBezTo>
                      <a:pt x="134" y="277"/>
                      <a:pt x="140" y="268"/>
                      <a:pt x="147" y="259"/>
                    </a:cubicBezTo>
                    <a:cubicBezTo>
                      <a:pt x="148" y="257"/>
                      <a:pt x="147" y="257"/>
                      <a:pt x="145" y="256"/>
                    </a:cubicBezTo>
                    <a:cubicBezTo>
                      <a:pt x="145" y="255"/>
                      <a:pt x="144" y="255"/>
                      <a:pt x="144" y="254"/>
                    </a:cubicBezTo>
                    <a:cubicBezTo>
                      <a:pt x="144" y="253"/>
                      <a:pt x="144" y="251"/>
                      <a:pt x="145" y="250"/>
                    </a:cubicBezTo>
                    <a:cubicBezTo>
                      <a:pt x="158" y="248"/>
                      <a:pt x="167" y="241"/>
                      <a:pt x="172" y="229"/>
                    </a:cubicBezTo>
                    <a:cubicBezTo>
                      <a:pt x="174" y="223"/>
                      <a:pt x="174" y="218"/>
                      <a:pt x="172" y="212"/>
                    </a:cubicBezTo>
                    <a:cubicBezTo>
                      <a:pt x="170" y="205"/>
                      <a:pt x="164" y="205"/>
                      <a:pt x="158" y="206"/>
                    </a:cubicBezTo>
                    <a:cubicBezTo>
                      <a:pt x="156" y="206"/>
                      <a:pt x="155" y="205"/>
                      <a:pt x="154" y="203"/>
                    </a:cubicBezTo>
                    <a:cubicBezTo>
                      <a:pt x="162" y="193"/>
                      <a:pt x="169" y="193"/>
                      <a:pt x="182" y="203"/>
                    </a:cubicBezTo>
                    <a:cubicBezTo>
                      <a:pt x="184" y="198"/>
                      <a:pt x="182" y="194"/>
                      <a:pt x="181" y="190"/>
                    </a:cubicBezTo>
                    <a:cubicBezTo>
                      <a:pt x="180" y="186"/>
                      <a:pt x="179" y="182"/>
                      <a:pt x="183" y="180"/>
                    </a:cubicBezTo>
                    <a:cubicBezTo>
                      <a:pt x="188" y="178"/>
                      <a:pt x="190" y="181"/>
                      <a:pt x="192" y="184"/>
                    </a:cubicBezTo>
                    <a:cubicBezTo>
                      <a:pt x="193" y="184"/>
                      <a:pt x="193" y="185"/>
                      <a:pt x="195" y="185"/>
                    </a:cubicBezTo>
                    <a:cubicBezTo>
                      <a:pt x="192" y="174"/>
                      <a:pt x="187" y="163"/>
                      <a:pt x="180" y="155"/>
                    </a:cubicBezTo>
                    <a:cubicBezTo>
                      <a:pt x="166" y="138"/>
                      <a:pt x="150" y="124"/>
                      <a:pt x="131" y="114"/>
                    </a:cubicBezTo>
                    <a:cubicBezTo>
                      <a:pt x="127" y="112"/>
                      <a:pt x="125" y="109"/>
                      <a:pt x="123" y="106"/>
                    </a:cubicBezTo>
                    <a:cubicBezTo>
                      <a:pt x="114" y="93"/>
                      <a:pt x="101" y="90"/>
                      <a:pt x="88" y="98"/>
                    </a:cubicBezTo>
                    <a:cubicBezTo>
                      <a:pt x="67" y="109"/>
                      <a:pt x="58" y="142"/>
                      <a:pt x="69" y="162"/>
                    </a:cubicBezTo>
                    <a:cubicBezTo>
                      <a:pt x="72" y="165"/>
                      <a:pt x="74" y="169"/>
                      <a:pt x="79" y="171"/>
                    </a:cubicBezTo>
                    <a:cubicBezTo>
                      <a:pt x="83" y="168"/>
                      <a:pt x="82" y="164"/>
                      <a:pt x="83" y="160"/>
                    </a:cubicBezTo>
                    <a:cubicBezTo>
                      <a:pt x="84" y="155"/>
                      <a:pt x="84" y="149"/>
                      <a:pt x="89" y="148"/>
                    </a:cubicBezTo>
                    <a:cubicBezTo>
                      <a:pt x="96" y="147"/>
                      <a:pt x="97" y="153"/>
                      <a:pt x="100" y="158"/>
                    </a:cubicBezTo>
                    <a:cubicBezTo>
                      <a:pt x="102" y="161"/>
                      <a:pt x="103" y="164"/>
                      <a:pt x="105" y="167"/>
                    </a:cubicBezTo>
                    <a:cubicBezTo>
                      <a:pt x="111" y="178"/>
                      <a:pt x="119" y="185"/>
                      <a:pt x="131" y="188"/>
                    </a:cubicBezTo>
                    <a:cubicBezTo>
                      <a:pt x="132" y="189"/>
                      <a:pt x="134" y="190"/>
                      <a:pt x="136" y="191"/>
                    </a:cubicBezTo>
                    <a:cubicBezTo>
                      <a:pt x="136" y="192"/>
                      <a:pt x="136" y="193"/>
                      <a:pt x="135" y="194"/>
                    </a:cubicBezTo>
                    <a:cubicBezTo>
                      <a:pt x="133" y="196"/>
                      <a:pt x="131" y="196"/>
                      <a:pt x="128" y="196"/>
                    </a:cubicBezTo>
                    <a:cubicBezTo>
                      <a:pt x="110" y="195"/>
                      <a:pt x="102" y="182"/>
                      <a:pt x="94" y="169"/>
                    </a:cubicBezTo>
                    <a:cubicBezTo>
                      <a:pt x="93" y="168"/>
                      <a:pt x="93" y="166"/>
                      <a:pt x="92" y="165"/>
                    </a:cubicBezTo>
                    <a:cubicBezTo>
                      <a:pt x="93" y="166"/>
                      <a:pt x="93" y="167"/>
                      <a:pt x="93" y="169"/>
                    </a:cubicBezTo>
                    <a:cubicBezTo>
                      <a:pt x="90" y="174"/>
                      <a:pt x="92" y="178"/>
                      <a:pt x="94" y="182"/>
                    </a:cubicBezTo>
                    <a:cubicBezTo>
                      <a:pt x="94" y="184"/>
                      <a:pt x="93" y="185"/>
                      <a:pt x="91" y="185"/>
                    </a:cubicBezTo>
                    <a:cubicBezTo>
                      <a:pt x="89" y="186"/>
                      <a:pt x="86" y="186"/>
                      <a:pt x="84" y="187"/>
                    </a:cubicBezTo>
                    <a:cubicBezTo>
                      <a:pt x="78" y="190"/>
                      <a:pt x="73" y="193"/>
                      <a:pt x="68" y="198"/>
                    </a:cubicBezTo>
                    <a:cubicBezTo>
                      <a:pt x="66" y="200"/>
                      <a:pt x="63" y="202"/>
                      <a:pt x="60" y="202"/>
                    </a:cubicBezTo>
                    <a:cubicBezTo>
                      <a:pt x="58" y="201"/>
                      <a:pt x="57" y="200"/>
                      <a:pt x="57" y="198"/>
                    </a:cubicBezTo>
                    <a:cubicBezTo>
                      <a:pt x="57" y="195"/>
                      <a:pt x="59" y="193"/>
                      <a:pt x="60" y="191"/>
                    </a:cubicBezTo>
                    <a:cubicBezTo>
                      <a:pt x="68" y="182"/>
                      <a:pt x="68" y="182"/>
                      <a:pt x="61" y="172"/>
                    </a:cubicBezTo>
                    <a:cubicBezTo>
                      <a:pt x="57" y="167"/>
                      <a:pt x="54" y="162"/>
                      <a:pt x="54" y="156"/>
                    </a:cubicBezTo>
                    <a:cubicBezTo>
                      <a:pt x="54" y="154"/>
                      <a:pt x="55" y="152"/>
                      <a:pt x="52" y="153"/>
                    </a:cubicBezTo>
                    <a:cubicBezTo>
                      <a:pt x="42" y="164"/>
                      <a:pt x="35" y="178"/>
                      <a:pt x="30" y="192"/>
                    </a:cubicBezTo>
                    <a:cubicBezTo>
                      <a:pt x="28" y="195"/>
                      <a:pt x="28" y="198"/>
                      <a:pt x="26" y="201"/>
                    </a:cubicBezTo>
                    <a:cubicBezTo>
                      <a:pt x="21" y="203"/>
                      <a:pt x="18" y="203"/>
                      <a:pt x="20" y="197"/>
                    </a:cubicBezTo>
                    <a:cubicBezTo>
                      <a:pt x="19" y="196"/>
                      <a:pt x="20" y="196"/>
                      <a:pt x="20" y="195"/>
                    </a:cubicBezTo>
                    <a:cubicBezTo>
                      <a:pt x="22" y="194"/>
                      <a:pt x="20" y="191"/>
                      <a:pt x="22" y="189"/>
                    </a:cubicBezTo>
                    <a:cubicBezTo>
                      <a:pt x="22" y="186"/>
                      <a:pt x="21" y="184"/>
                      <a:pt x="20" y="182"/>
                    </a:cubicBezTo>
                    <a:cubicBezTo>
                      <a:pt x="18" y="179"/>
                      <a:pt x="18" y="176"/>
                      <a:pt x="18" y="173"/>
                    </a:cubicBezTo>
                    <a:cubicBezTo>
                      <a:pt x="17" y="171"/>
                      <a:pt x="17" y="169"/>
                      <a:pt x="14" y="170"/>
                    </a:cubicBezTo>
                    <a:cubicBezTo>
                      <a:pt x="14" y="171"/>
                      <a:pt x="14" y="171"/>
                      <a:pt x="14" y="171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1" y="171"/>
                      <a:pt x="8" y="171"/>
                      <a:pt x="6" y="171"/>
                    </a:cubicBezTo>
                    <a:cubicBezTo>
                      <a:pt x="2" y="170"/>
                      <a:pt x="1" y="167"/>
                      <a:pt x="1" y="164"/>
                    </a:cubicBezTo>
                    <a:cubicBezTo>
                      <a:pt x="0" y="155"/>
                      <a:pt x="0" y="147"/>
                      <a:pt x="3" y="139"/>
                    </a:cubicBezTo>
                    <a:cubicBezTo>
                      <a:pt x="12" y="120"/>
                      <a:pt x="26" y="107"/>
                      <a:pt x="45" y="98"/>
                    </a:cubicBezTo>
                    <a:cubicBezTo>
                      <a:pt x="47" y="97"/>
                      <a:pt x="50" y="97"/>
                      <a:pt x="52" y="97"/>
                    </a:cubicBezTo>
                    <a:cubicBezTo>
                      <a:pt x="54" y="96"/>
                      <a:pt x="57" y="96"/>
                      <a:pt x="59" y="9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3566284" y="2410619"/>
                <a:ext cx="2532063" cy="1325563"/>
              </a:xfrm>
              <a:custGeom>
                <a:avLst/>
                <a:gdLst>
                  <a:gd name="T0" fmla="*/ 886 w 1177"/>
                  <a:gd name="T1" fmla="*/ 209 h 617"/>
                  <a:gd name="T2" fmla="*/ 968 w 1177"/>
                  <a:gd name="T3" fmla="*/ 317 h 617"/>
                  <a:gd name="T4" fmla="*/ 947 w 1177"/>
                  <a:gd name="T5" fmla="*/ 356 h 617"/>
                  <a:gd name="T6" fmla="*/ 963 w 1177"/>
                  <a:gd name="T7" fmla="*/ 370 h 617"/>
                  <a:gd name="T8" fmla="*/ 931 w 1177"/>
                  <a:gd name="T9" fmla="*/ 381 h 617"/>
                  <a:gd name="T10" fmla="*/ 896 w 1177"/>
                  <a:gd name="T11" fmla="*/ 415 h 617"/>
                  <a:gd name="T12" fmla="*/ 872 w 1177"/>
                  <a:gd name="T13" fmla="*/ 440 h 617"/>
                  <a:gd name="T14" fmla="*/ 1059 w 1177"/>
                  <a:gd name="T15" fmla="*/ 435 h 617"/>
                  <a:gd name="T16" fmla="*/ 1175 w 1177"/>
                  <a:gd name="T17" fmla="*/ 435 h 617"/>
                  <a:gd name="T18" fmla="*/ 1102 w 1177"/>
                  <a:gd name="T19" fmla="*/ 443 h 617"/>
                  <a:gd name="T20" fmla="*/ 1076 w 1177"/>
                  <a:gd name="T21" fmla="*/ 448 h 617"/>
                  <a:gd name="T22" fmla="*/ 902 w 1177"/>
                  <a:gd name="T23" fmla="*/ 454 h 617"/>
                  <a:gd name="T24" fmla="*/ 805 w 1177"/>
                  <a:gd name="T25" fmla="*/ 502 h 617"/>
                  <a:gd name="T26" fmla="*/ 579 w 1177"/>
                  <a:gd name="T27" fmla="*/ 593 h 617"/>
                  <a:gd name="T28" fmla="*/ 417 w 1177"/>
                  <a:gd name="T29" fmla="*/ 489 h 617"/>
                  <a:gd name="T30" fmla="*/ 364 w 1177"/>
                  <a:gd name="T31" fmla="*/ 489 h 617"/>
                  <a:gd name="T32" fmla="*/ 295 w 1177"/>
                  <a:gd name="T33" fmla="*/ 494 h 617"/>
                  <a:gd name="T34" fmla="*/ 295 w 1177"/>
                  <a:gd name="T35" fmla="*/ 500 h 617"/>
                  <a:gd name="T36" fmla="*/ 101 w 1177"/>
                  <a:gd name="T37" fmla="*/ 512 h 617"/>
                  <a:gd name="T38" fmla="*/ 12 w 1177"/>
                  <a:gd name="T39" fmla="*/ 523 h 617"/>
                  <a:gd name="T40" fmla="*/ 70 w 1177"/>
                  <a:gd name="T41" fmla="*/ 504 h 617"/>
                  <a:gd name="T42" fmla="*/ 288 w 1177"/>
                  <a:gd name="T43" fmla="*/ 483 h 617"/>
                  <a:gd name="T44" fmla="*/ 233 w 1177"/>
                  <a:gd name="T45" fmla="*/ 407 h 617"/>
                  <a:gd name="T46" fmla="*/ 344 w 1177"/>
                  <a:gd name="T47" fmla="*/ 470 h 617"/>
                  <a:gd name="T48" fmla="*/ 242 w 1177"/>
                  <a:gd name="T49" fmla="*/ 389 h 617"/>
                  <a:gd name="T50" fmla="*/ 379 w 1177"/>
                  <a:gd name="T51" fmla="*/ 477 h 617"/>
                  <a:gd name="T52" fmla="*/ 299 w 1177"/>
                  <a:gd name="T53" fmla="*/ 375 h 617"/>
                  <a:gd name="T54" fmla="*/ 276 w 1177"/>
                  <a:gd name="T55" fmla="*/ 328 h 617"/>
                  <a:gd name="T56" fmla="*/ 319 w 1177"/>
                  <a:gd name="T57" fmla="*/ 277 h 617"/>
                  <a:gd name="T58" fmla="*/ 314 w 1177"/>
                  <a:gd name="T59" fmla="*/ 269 h 617"/>
                  <a:gd name="T60" fmla="*/ 314 w 1177"/>
                  <a:gd name="T61" fmla="*/ 229 h 617"/>
                  <a:gd name="T62" fmla="*/ 325 w 1177"/>
                  <a:gd name="T63" fmla="*/ 253 h 617"/>
                  <a:gd name="T64" fmla="*/ 331 w 1177"/>
                  <a:gd name="T65" fmla="*/ 260 h 617"/>
                  <a:gd name="T66" fmla="*/ 349 w 1177"/>
                  <a:gd name="T67" fmla="*/ 161 h 617"/>
                  <a:gd name="T68" fmla="*/ 357 w 1177"/>
                  <a:gd name="T69" fmla="*/ 211 h 617"/>
                  <a:gd name="T70" fmla="*/ 394 w 1177"/>
                  <a:gd name="T71" fmla="*/ 156 h 617"/>
                  <a:gd name="T72" fmla="*/ 404 w 1177"/>
                  <a:gd name="T73" fmla="*/ 164 h 617"/>
                  <a:gd name="T74" fmla="*/ 421 w 1177"/>
                  <a:gd name="T75" fmla="*/ 134 h 617"/>
                  <a:gd name="T76" fmla="*/ 497 w 1177"/>
                  <a:gd name="T77" fmla="*/ 70 h 617"/>
                  <a:gd name="T78" fmla="*/ 465 w 1177"/>
                  <a:gd name="T79" fmla="*/ 57 h 617"/>
                  <a:gd name="T80" fmla="*/ 526 w 1177"/>
                  <a:gd name="T81" fmla="*/ 45 h 617"/>
                  <a:gd name="T82" fmla="*/ 647 w 1177"/>
                  <a:gd name="T83" fmla="*/ 20 h 617"/>
                  <a:gd name="T84" fmla="*/ 721 w 1177"/>
                  <a:gd name="T85" fmla="*/ 59 h 617"/>
                  <a:gd name="T86" fmla="*/ 765 w 1177"/>
                  <a:gd name="T87" fmla="*/ 111 h 617"/>
                  <a:gd name="T88" fmla="*/ 849 w 1177"/>
                  <a:gd name="T89" fmla="*/ 143 h 617"/>
                  <a:gd name="T90" fmla="*/ 884 w 1177"/>
                  <a:gd name="T91" fmla="*/ 148 h 617"/>
                  <a:gd name="T92" fmla="*/ 815 w 1177"/>
                  <a:gd name="T93" fmla="*/ 152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77" h="617">
                    <a:moveTo>
                      <a:pt x="878" y="209"/>
                    </a:moveTo>
                    <a:cubicBezTo>
                      <a:pt x="879" y="214"/>
                      <a:pt x="879" y="214"/>
                      <a:pt x="883" y="218"/>
                    </a:cubicBezTo>
                    <a:cubicBezTo>
                      <a:pt x="885" y="215"/>
                      <a:pt x="883" y="211"/>
                      <a:pt x="886" y="209"/>
                    </a:cubicBezTo>
                    <a:cubicBezTo>
                      <a:pt x="891" y="230"/>
                      <a:pt x="910" y="239"/>
                      <a:pt x="920" y="255"/>
                    </a:cubicBezTo>
                    <a:cubicBezTo>
                      <a:pt x="920" y="260"/>
                      <a:pt x="922" y="263"/>
                      <a:pt x="926" y="265"/>
                    </a:cubicBezTo>
                    <a:cubicBezTo>
                      <a:pt x="940" y="282"/>
                      <a:pt x="954" y="299"/>
                      <a:pt x="968" y="317"/>
                    </a:cubicBezTo>
                    <a:cubicBezTo>
                      <a:pt x="971" y="320"/>
                      <a:pt x="972" y="323"/>
                      <a:pt x="972" y="326"/>
                    </a:cubicBezTo>
                    <a:cubicBezTo>
                      <a:pt x="973" y="331"/>
                      <a:pt x="968" y="332"/>
                      <a:pt x="966" y="336"/>
                    </a:cubicBezTo>
                    <a:cubicBezTo>
                      <a:pt x="959" y="342"/>
                      <a:pt x="954" y="350"/>
                      <a:pt x="947" y="356"/>
                    </a:cubicBezTo>
                    <a:cubicBezTo>
                      <a:pt x="944" y="359"/>
                      <a:pt x="946" y="361"/>
                      <a:pt x="948" y="364"/>
                    </a:cubicBezTo>
                    <a:cubicBezTo>
                      <a:pt x="947" y="366"/>
                      <a:pt x="944" y="367"/>
                      <a:pt x="941" y="368"/>
                    </a:cubicBezTo>
                    <a:cubicBezTo>
                      <a:pt x="949" y="369"/>
                      <a:pt x="956" y="366"/>
                      <a:pt x="963" y="370"/>
                    </a:cubicBezTo>
                    <a:cubicBezTo>
                      <a:pt x="965" y="377"/>
                      <a:pt x="960" y="377"/>
                      <a:pt x="955" y="378"/>
                    </a:cubicBezTo>
                    <a:cubicBezTo>
                      <a:pt x="952" y="379"/>
                      <a:pt x="949" y="377"/>
                      <a:pt x="945" y="376"/>
                    </a:cubicBezTo>
                    <a:cubicBezTo>
                      <a:pt x="939" y="374"/>
                      <a:pt x="935" y="375"/>
                      <a:pt x="931" y="381"/>
                    </a:cubicBezTo>
                    <a:cubicBezTo>
                      <a:pt x="929" y="384"/>
                      <a:pt x="926" y="387"/>
                      <a:pt x="922" y="389"/>
                    </a:cubicBezTo>
                    <a:cubicBezTo>
                      <a:pt x="918" y="390"/>
                      <a:pt x="916" y="393"/>
                      <a:pt x="916" y="397"/>
                    </a:cubicBezTo>
                    <a:cubicBezTo>
                      <a:pt x="917" y="409"/>
                      <a:pt x="911" y="415"/>
                      <a:pt x="896" y="415"/>
                    </a:cubicBezTo>
                    <a:cubicBezTo>
                      <a:pt x="901" y="417"/>
                      <a:pt x="906" y="415"/>
                      <a:pt x="907" y="420"/>
                    </a:cubicBezTo>
                    <a:cubicBezTo>
                      <a:pt x="906" y="422"/>
                      <a:pt x="904" y="423"/>
                      <a:pt x="902" y="423"/>
                    </a:cubicBezTo>
                    <a:cubicBezTo>
                      <a:pt x="888" y="421"/>
                      <a:pt x="880" y="430"/>
                      <a:pt x="872" y="440"/>
                    </a:cubicBezTo>
                    <a:cubicBezTo>
                      <a:pt x="882" y="441"/>
                      <a:pt x="892" y="441"/>
                      <a:pt x="901" y="440"/>
                    </a:cubicBezTo>
                    <a:cubicBezTo>
                      <a:pt x="927" y="439"/>
                      <a:pt x="953" y="433"/>
                      <a:pt x="979" y="431"/>
                    </a:cubicBezTo>
                    <a:cubicBezTo>
                      <a:pt x="1006" y="428"/>
                      <a:pt x="1033" y="428"/>
                      <a:pt x="1059" y="435"/>
                    </a:cubicBezTo>
                    <a:cubicBezTo>
                      <a:pt x="1069" y="438"/>
                      <a:pt x="1078" y="438"/>
                      <a:pt x="1087" y="434"/>
                    </a:cubicBezTo>
                    <a:cubicBezTo>
                      <a:pt x="1114" y="425"/>
                      <a:pt x="1141" y="423"/>
                      <a:pt x="1168" y="432"/>
                    </a:cubicBezTo>
                    <a:cubicBezTo>
                      <a:pt x="1171" y="432"/>
                      <a:pt x="1173" y="433"/>
                      <a:pt x="1175" y="435"/>
                    </a:cubicBezTo>
                    <a:cubicBezTo>
                      <a:pt x="1177" y="441"/>
                      <a:pt x="1174" y="444"/>
                      <a:pt x="1168" y="446"/>
                    </a:cubicBezTo>
                    <a:cubicBezTo>
                      <a:pt x="1163" y="445"/>
                      <a:pt x="1159" y="444"/>
                      <a:pt x="1155" y="443"/>
                    </a:cubicBezTo>
                    <a:cubicBezTo>
                      <a:pt x="1137" y="438"/>
                      <a:pt x="1120" y="439"/>
                      <a:pt x="1102" y="443"/>
                    </a:cubicBezTo>
                    <a:cubicBezTo>
                      <a:pt x="1100" y="443"/>
                      <a:pt x="1097" y="444"/>
                      <a:pt x="1094" y="444"/>
                    </a:cubicBezTo>
                    <a:cubicBezTo>
                      <a:pt x="1098" y="448"/>
                      <a:pt x="1103" y="446"/>
                      <a:pt x="1108" y="449"/>
                    </a:cubicBezTo>
                    <a:cubicBezTo>
                      <a:pt x="1097" y="451"/>
                      <a:pt x="1086" y="450"/>
                      <a:pt x="1076" y="448"/>
                    </a:cubicBezTo>
                    <a:cubicBezTo>
                      <a:pt x="1066" y="447"/>
                      <a:pt x="1057" y="445"/>
                      <a:pt x="1048" y="444"/>
                    </a:cubicBezTo>
                    <a:cubicBezTo>
                      <a:pt x="1022" y="440"/>
                      <a:pt x="997" y="441"/>
                      <a:pt x="971" y="445"/>
                    </a:cubicBezTo>
                    <a:cubicBezTo>
                      <a:pt x="948" y="448"/>
                      <a:pt x="925" y="453"/>
                      <a:pt x="902" y="454"/>
                    </a:cubicBezTo>
                    <a:cubicBezTo>
                      <a:pt x="888" y="455"/>
                      <a:pt x="874" y="456"/>
                      <a:pt x="861" y="454"/>
                    </a:cubicBezTo>
                    <a:cubicBezTo>
                      <a:pt x="856" y="454"/>
                      <a:pt x="854" y="455"/>
                      <a:pt x="851" y="458"/>
                    </a:cubicBezTo>
                    <a:cubicBezTo>
                      <a:pt x="835" y="473"/>
                      <a:pt x="820" y="487"/>
                      <a:pt x="805" y="502"/>
                    </a:cubicBezTo>
                    <a:cubicBezTo>
                      <a:pt x="763" y="541"/>
                      <a:pt x="719" y="577"/>
                      <a:pt x="673" y="611"/>
                    </a:cubicBezTo>
                    <a:cubicBezTo>
                      <a:pt x="667" y="615"/>
                      <a:pt x="661" y="617"/>
                      <a:pt x="654" y="616"/>
                    </a:cubicBezTo>
                    <a:cubicBezTo>
                      <a:pt x="628" y="613"/>
                      <a:pt x="602" y="607"/>
                      <a:pt x="579" y="593"/>
                    </a:cubicBezTo>
                    <a:cubicBezTo>
                      <a:pt x="560" y="582"/>
                      <a:pt x="540" y="572"/>
                      <a:pt x="521" y="561"/>
                    </a:cubicBezTo>
                    <a:cubicBezTo>
                      <a:pt x="490" y="542"/>
                      <a:pt x="459" y="521"/>
                      <a:pt x="430" y="499"/>
                    </a:cubicBezTo>
                    <a:cubicBezTo>
                      <a:pt x="426" y="495"/>
                      <a:pt x="421" y="492"/>
                      <a:pt x="417" y="489"/>
                    </a:cubicBezTo>
                    <a:cubicBezTo>
                      <a:pt x="413" y="490"/>
                      <a:pt x="409" y="492"/>
                      <a:pt x="406" y="494"/>
                    </a:cubicBezTo>
                    <a:cubicBezTo>
                      <a:pt x="401" y="498"/>
                      <a:pt x="397" y="498"/>
                      <a:pt x="392" y="497"/>
                    </a:cubicBezTo>
                    <a:cubicBezTo>
                      <a:pt x="382" y="494"/>
                      <a:pt x="373" y="492"/>
                      <a:pt x="364" y="489"/>
                    </a:cubicBezTo>
                    <a:cubicBezTo>
                      <a:pt x="358" y="488"/>
                      <a:pt x="353" y="487"/>
                      <a:pt x="347" y="487"/>
                    </a:cubicBezTo>
                    <a:cubicBezTo>
                      <a:pt x="331" y="489"/>
                      <a:pt x="315" y="490"/>
                      <a:pt x="298" y="492"/>
                    </a:cubicBezTo>
                    <a:cubicBezTo>
                      <a:pt x="297" y="492"/>
                      <a:pt x="296" y="492"/>
                      <a:pt x="295" y="494"/>
                    </a:cubicBezTo>
                    <a:cubicBezTo>
                      <a:pt x="300" y="497"/>
                      <a:pt x="307" y="496"/>
                      <a:pt x="314" y="501"/>
                    </a:cubicBezTo>
                    <a:cubicBezTo>
                      <a:pt x="309" y="501"/>
                      <a:pt x="306" y="501"/>
                      <a:pt x="304" y="501"/>
                    </a:cubicBezTo>
                    <a:cubicBezTo>
                      <a:pt x="301" y="501"/>
                      <a:pt x="298" y="501"/>
                      <a:pt x="295" y="500"/>
                    </a:cubicBezTo>
                    <a:cubicBezTo>
                      <a:pt x="282" y="499"/>
                      <a:pt x="270" y="497"/>
                      <a:pt x="257" y="495"/>
                    </a:cubicBezTo>
                    <a:cubicBezTo>
                      <a:pt x="237" y="492"/>
                      <a:pt x="218" y="492"/>
                      <a:pt x="198" y="495"/>
                    </a:cubicBezTo>
                    <a:cubicBezTo>
                      <a:pt x="165" y="498"/>
                      <a:pt x="133" y="506"/>
                      <a:pt x="101" y="512"/>
                    </a:cubicBezTo>
                    <a:cubicBezTo>
                      <a:pt x="88" y="514"/>
                      <a:pt x="75" y="516"/>
                      <a:pt x="62" y="518"/>
                    </a:cubicBezTo>
                    <a:cubicBezTo>
                      <a:pt x="61" y="518"/>
                      <a:pt x="59" y="519"/>
                      <a:pt x="58" y="519"/>
                    </a:cubicBezTo>
                    <a:cubicBezTo>
                      <a:pt x="42" y="516"/>
                      <a:pt x="27" y="522"/>
                      <a:pt x="12" y="523"/>
                    </a:cubicBezTo>
                    <a:cubicBezTo>
                      <a:pt x="9" y="523"/>
                      <a:pt x="8" y="524"/>
                      <a:pt x="8" y="526"/>
                    </a:cubicBezTo>
                    <a:cubicBezTo>
                      <a:pt x="3" y="523"/>
                      <a:pt x="0" y="520"/>
                      <a:pt x="3" y="514"/>
                    </a:cubicBezTo>
                    <a:cubicBezTo>
                      <a:pt x="25" y="510"/>
                      <a:pt x="48" y="507"/>
                      <a:pt x="70" y="504"/>
                    </a:cubicBezTo>
                    <a:cubicBezTo>
                      <a:pt x="103" y="499"/>
                      <a:pt x="135" y="490"/>
                      <a:pt x="168" y="485"/>
                    </a:cubicBezTo>
                    <a:cubicBezTo>
                      <a:pt x="200" y="480"/>
                      <a:pt x="232" y="478"/>
                      <a:pt x="264" y="484"/>
                    </a:cubicBezTo>
                    <a:cubicBezTo>
                      <a:pt x="272" y="486"/>
                      <a:pt x="280" y="484"/>
                      <a:pt x="288" y="483"/>
                    </a:cubicBezTo>
                    <a:cubicBezTo>
                      <a:pt x="302" y="482"/>
                      <a:pt x="315" y="480"/>
                      <a:pt x="329" y="478"/>
                    </a:cubicBezTo>
                    <a:cubicBezTo>
                      <a:pt x="302" y="458"/>
                      <a:pt x="275" y="441"/>
                      <a:pt x="250" y="421"/>
                    </a:cubicBezTo>
                    <a:cubicBezTo>
                      <a:pt x="244" y="416"/>
                      <a:pt x="238" y="412"/>
                      <a:pt x="233" y="407"/>
                    </a:cubicBezTo>
                    <a:cubicBezTo>
                      <a:pt x="231" y="401"/>
                      <a:pt x="235" y="399"/>
                      <a:pt x="238" y="397"/>
                    </a:cubicBezTo>
                    <a:cubicBezTo>
                      <a:pt x="244" y="396"/>
                      <a:pt x="247" y="400"/>
                      <a:pt x="250" y="402"/>
                    </a:cubicBezTo>
                    <a:cubicBezTo>
                      <a:pt x="280" y="426"/>
                      <a:pt x="312" y="449"/>
                      <a:pt x="344" y="470"/>
                    </a:cubicBezTo>
                    <a:cubicBezTo>
                      <a:pt x="346" y="471"/>
                      <a:pt x="348" y="472"/>
                      <a:pt x="349" y="472"/>
                    </a:cubicBezTo>
                    <a:cubicBezTo>
                      <a:pt x="334" y="465"/>
                      <a:pt x="320" y="454"/>
                      <a:pt x="306" y="443"/>
                    </a:cubicBezTo>
                    <a:cubicBezTo>
                      <a:pt x="284" y="426"/>
                      <a:pt x="262" y="409"/>
                      <a:pt x="242" y="389"/>
                    </a:cubicBezTo>
                    <a:cubicBezTo>
                      <a:pt x="241" y="385"/>
                      <a:pt x="242" y="382"/>
                      <a:pt x="246" y="379"/>
                    </a:cubicBezTo>
                    <a:cubicBezTo>
                      <a:pt x="251" y="378"/>
                      <a:pt x="254" y="382"/>
                      <a:pt x="257" y="385"/>
                    </a:cubicBezTo>
                    <a:cubicBezTo>
                      <a:pt x="296" y="419"/>
                      <a:pt x="336" y="449"/>
                      <a:pt x="379" y="477"/>
                    </a:cubicBezTo>
                    <a:cubicBezTo>
                      <a:pt x="383" y="479"/>
                      <a:pt x="386" y="481"/>
                      <a:pt x="389" y="483"/>
                    </a:cubicBezTo>
                    <a:cubicBezTo>
                      <a:pt x="394" y="488"/>
                      <a:pt x="399" y="488"/>
                      <a:pt x="405" y="481"/>
                    </a:cubicBezTo>
                    <a:cubicBezTo>
                      <a:pt x="366" y="449"/>
                      <a:pt x="332" y="413"/>
                      <a:pt x="299" y="375"/>
                    </a:cubicBezTo>
                    <a:cubicBezTo>
                      <a:pt x="294" y="366"/>
                      <a:pt x="285" y="364"/>
                      <a:pt x="276" y="361"/>
                    </a:cubicBezTo>
                    <a:cubicBezTo>
                      <a:pt x="266" y="358"/>
                      <a:pt x="261" y="339"/>
                      <a:pt x="267" y="331"/>
                    </a:cubicBezTo>
                    <a:cubicBezTo>
                      <a:pt x="269" y="328"/>
                      <a:pt x="273" y="328"/>
                      <a:pt x="276" y="328"/>
                    </a:cubicBezTo>
                    <a:cubicBezTo>
                      <a:pt x="280" y="329"/>
                      <a:pt x="284" y="331"/>
                      <a:pt x="287" y="326"/>
                    </a:cubicBezTo>
                    <a:cubicBezTo>
                      <a:pt x="297" y="313"/>
                      <a:pt x="305" y="297"/>
                      <a:pt x="315" y="283"/>
                    </a:cubicBezTo>
                    <a:cubicBezTo>
                      <a:pt x="317" y="281"/>
                      <a:pt x="318" y="278"/>
                      <a:pt x="319" y="277"/>
                    </a:cubicBezTo>
                    <a:cubicBezTo>
                      <a:pt x="321" y="276"/>
                      <a:pt x="323" y="275"/>
                      <a:pt x="323" y="273"/>
                    </a:cubicBezTo>
                    <a:cubicBezTo>
                      <a:pt x="323" y="271"/>
                      <a:pt x="321" y="271"/>
                      <a:pt x="320" y="271"/>
                    </a:cubicBezTo>
                    <a:cubicBezTo>
                      <a:pt x="318" y="269"/>
                      <a:pt x="315" y="270"/>
                      <a:pt x="314" y="269"/>
                    </a:cubicBezTo>
                    <a:cubicBezTo>
                      <a:pt x="309" y="268"/>
                      <a:pt x="303" y="270"/>
                      <a:pt x="298" y="267"/>
                    </a:cubicBezTo>
                    <a:cubicBezTo>
                      <a:pt x="297" y="265"/>
                      <a:pt x="299" y="263"/>
                      <a:pt x="299" y="261"/>
                    </a:cubicBezTo>
                    <a:cubicBezTo>
                      <a:pt x="304" y="251"/>
                      <a:pt x="311" y="241"/>
                      <a:pt x="314" y="229"/>
                    </a:cubicBezTo>
                    <a:cubicBezTo>
                      <a:pt x="315" y="225"/>
                      <a:pt x="318" y="224"/>
                      <a:pt x="322" y="225"/>
                    </a:cubicBezTo>
                    <a:cubicBezTo>
                      <a:pt x="325" y="232"/>
                      <a:pt x="323" y="239"/>
                      <a:pt x="324" y="246"/>
                    </a:cubicBezTo>
                    <a:cubicBezTo>
                      <a:pt x="325" y="248"/>
                      <a:pt x="323" y="251"/>
                      <a:pt x="325" y="253"/>
                    </a:cubicBezTo>
                    <a:cubicBezTo>
                      <a:pt x="325" y="257"/>
                      <a:pt x="325" y="261"/>
                      <a:pt x="326" y="265"/>
                    </a:cubicBezTo>
                    <a:cubicBezTo>
                      <a:pt x="326" y="267"/>
                      <a:pt x="328" y="266"/>
                      <a:pt x="329" y="265"/>
                    </a:cubicBezTo>
                    <a:cubicBezTo>
                      <a:pt x="331" y="264"/>
                      <a:pt x="330" y="262"/>
                      <a:pt x="331" y="260"/>
                    </a:cubicBezTo>
                    <a:cubicBezTo>
                      <a:pt x="335" y="252"/>
                      <a:pt x="341" y="244"/>
                      <a:pt x="346" y="236"/>
                    </a:cubicBezTo>
                    <a:cubicBezTo>
                      <a:pt x="349" y="233"/>
                      <a:pt x="349" y="229"/>
                      <a:pt x="349" y="225"/>
                    </a:cubicBezTo>
                    <a:cubicBezTo>
                      <a:pt x="349" y="203"/>
                      <a:pt x="349" y="182"/>
                      <a:pt x="349" y="161"/>
                    </a:cubicBezTo>
                    <a:cubicBezTo>
                      <a:pt x="349" y="157"/>
                      <a:pt x="348" y="151"/>
                      <a:pt x="353" y="148"/>
                    </a:cubicBezTo>
                    <a:cubicBezTo>
                      <a:pt x="358" y="149"/>
                      <a:pt x="357" y="154"/>
                      <a:pt x="357" y="158"/>
                    </a:cubicBezTo>
                    <a:cubicBezTo>
                      <a:pt x="357" y="175"/>
                      <a:pt x="357" y="193"/>
                      <a:pt x="357" y="211"/>
                    </a:cubicBezTo>
                    <a:cubicBezTo>
                      <a:pt x="357" y="214"/>
                      <a:pt x="356" y="217"/>
                      <a:pt x="358" y="221"/>
                    </a:cubicBezTo>
                    <a:cubicBezTo>
                      <a:pt x="369" y="206"/>
                      <a:pt x="381" y="193"/>
                      <a:pt x="391" y="178"/>
                    </a:cubicBezTo>
                    <a:cubicBezTo>
                      <a:pt x="396" y="172"/>
                      <a:pt x="393" y="164"/>
                      <a:pt x="394" y="156"/>
                    </a:cubicBezTo>
                    <a:cubicBezTo>
                      <a:pt x="394" y="152"/>
                      <a:pt x="392" y="146"/>
                      <a:pt x="398" y="144"/>
                    </a:cubicBezTo>
                    <a:cubicBezTo>
                      <a:pt x="398" y="153"/>
                      <a:pt x="398" y="162"/>
                      <a:pt x="398" y="172"/>
                    </a:cubicBezTo>
                    <a:cubicBezTo>
                      <a:pt x="403" y="170"/>
                      <a:pt x="404" y="168"/>
                      <a:pt x="404" y="164"/>
                    </a:cubicBezTo>
                    <a:cubicBezTo>
                      <a:pt x="404" y="156"/>
                      <a:pt x="407" y="148"/>
                      <a:pt x="406" y="140"/>
                    </a:cubicBezTo>
                    <a:cubicBezTo>
                      <a:pt x="414" y="136"/>
                      <a:pt x="424" y="141"/>
                      <a:pt x="433" y="136"/>
                    </a:cubicBezTo>
                    <a:cubicBezTo>
                      <a:pt x="428" y="134"/>
                      <a:pt x="425" y="135"/>
                      <a:pt x="421" y="134"/>
                    </a:cubicBezTo>
                    <a:cubicBezTo>
                      <a:pt x="421" y="130"/>
                      <a:pt x="424" y="130"/>
                      <a:pt x="427" y="130"/>
                    </a:cubicBezTo>
                    <a:cubicBezTo>
                      <a:pt x="434" y="131"/>
                      <a:pt x="438" y="127"/>
                      <a:pt x="443" y="122"/>
                    </a:cubicBezTo>
                    <a:cubicBezTo>
                      <a:pt x="461" y="104"/>
                      <a:pt x="478" y="86"/>
                      <a:pt x="497" y="70"/>
                    </a:cubicBezTo>
                    <a:cubicBezTo>
                      <a:pt x="500" y="67"/>
                      <a:pt x="503" y="65"/>
                      <a:pt x="506" y="64"/>
                    </a:cubicBezTo>
                    <a:cubicBezTo>
                      <a:pt x="509" y="63"/>
                      <a:pt x="511" y="62"/>
                      <a:pt x="513" y="58"/>
                    </a:cubicBezTo>
                    <a:cubicBezTo>
                      <a:pt x="497" y="57"/>
                      <a:pt x="481" y="58"/>
                      <a:pt x="465" y="57"/>
                    </a:cubicBezTo>
                    <a:cubicBezTo>
                      <a:pt x="467" y="52"/>
                      <a:pt x="471" y="53"/>
                      <a:pt x="475" y="53"/>
                    </a:cubicBezTo>
                    <a:cubicBezTo>
                      <a:pt x="484" y="53"/>
                      <a:pt x="493" y="53"/>
                      <a:pt x="502" y="53"/>
                    </a:cubicBezTo>
                    <a:cubicBezTo>
                      <a:pt x="512" y="54"/>
                      <a:pt x="519" y="51"/>
                      <a:pt x="526" y="45"/>
                    </a:cubicBezTo>
                    <a:cubicBezTo>
                      <a:pt x="540" y="32"/>
                      <a:pt x="556" y="20"/>
                      <a:pt x="571" y="8"/>
                    </a:cubicBezTo>
                    <a:cubicBezTo>
                      <a:pt x="579" y="2"/>
                      <a:pt x="587" y="0"/>
                      <a:pt x="596" y="2"/>
                    </a:cubicBezTo>
                    <a:cubicBezTo>
                      <a:pt x="614" y="5"/>
                      <a:pt x="630" y="10"/>
                      <a:pt x="647" y="20"/>
                    </a:cubicBezTo>
                    <a:cubicBezTo>
                      <a:pt x="662" y="28"/>
                      <a:pt x="677" y="37"/>
                      <a:pt x="691" y="48"/>
                    </a:cubicBezTo>
                    <a:cubicBezTo>
                      <a:pt x="696" y="51"/>
                      <a:pt x="701" y="51"/>
                      <a:pt x="707" y="51"/>
                    </a:cubicBezTo>
                    <a:cubicBezTo>
                      <a:pt x="712" y="52"/>
                      <a:pt x="719" y="51"/>
                      <a:pt x="721" y="59"/>
                    </a:cubicBezTo>
                    <a:cubicBezTo>
                      <a:pt x="714" y="59"/>
                      <a:pt x="707" y="59"/>
                      <a:pt x="697" y="59"/>
                    </a:cubicBezTo>
                    <a:cubicBezTo>
                      <a:pt x="702" y="64"/>
                      <a:pt x="705" y="67"/>
                      <a:pt x="709" y="67"/>
                    </a:cubicBezTo>
                    <a:cubicBezTo>
                      <a:pt x="729" y="80"/>
                      <a:pt x="746" y="97"/>
                      <a:pt x="765" y="111"/>
                    </a:cubicBezTo>
                    <a:cubicBezTo>
                      <a:pt x="773" y="117"/>
                      <a:pt x="782" y="123"/>
                      <a:pt x="789" y="131"/>
                    </a:cubicBezTo>
                    <a:cubicBezTo>
                      <a:pt x="797" y="139"/>
                      <a:pt x="806" y="140"/>
                      <a:pt x="816" y="141"/>
                    </a:cubicBezTo>
                    <a:cubicBezTo>
                      <a:pt x="827" y="142"/>
                      <a:pt x="838" y="143"/>
                      <a:pt x="849" y="143"/>
                    </a:cubicBezTo>
                    <a:cubicBezTo>
                      <a:pt x="854" y="143"/>
                      <a:pt x="859" y="143"/>
                      <a:pt x="864" y="144"/>
                    </a:cubicBezTo>
                    <a:cubicBezTo>
                      <a:pt x="866" y="145"/>
                      <a:pt x="869" y="145"/>
                      <a:pt x="872" y="145"/>
                    </a:cubicBezTo>
                    <a:cubicBezTo>
                      <a:pt x="876" y="145"/>
                      <a:pt x="880" y="145"/>
                      <a:pt x="884" y="148"/>
                    </a:cubicBezTo>
                    <a:cubicBezTo>
                      <a:pt x="884" y="149"/>
                      <a:pt x="884" y="150"/>
                      <a:pt x="884" y="152"/>
                    </a:cubicBezTo>
                    <a:cubicBezTo>
                      <a:pt x="865" y="153"/>
                      <a:pt x="846" y="152"/>
                      <a:pt x="828" y="152"/>
                    </a:cubicBezTo>
                    <a:cubicBezTo>
                      <a:pt x="824" y="152"/>
                      <a:pt x="821" y="152"/>
                      <a:pt x="815" y="152"/>
                    </a:cubicBezTo>
                    <a:cubicBezTo>
                      <a:pt x="839" y="171"/>
                      <a:pt x="858" y="191"/>
                      <a:pt x="878" y="20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2969384" y="2299494"/>
                <a:ext cx="1246188" cy="1446213"/>
              </a:xfrm>
              <a:custGeom>
                <a:avLst/>
                <a:gdLst>
                  <a:gd name="T0" fmla="*/ 495 w 579"/>
                  <a:gd name="T1" fmla="*/ 464 h 673"/>
                  <a:gd name="T2" fmla="*/ 426 w 579"/>
                  <a:gd name="T3" fmla="*/ 463 h 673"/>
                  <a:gd name="T4" fmla="*/ 280 w 579"/>
                  <a:gd name="T5" fmla="*/ 567 h 673"/>
                  <a:gd name="T6" fmla="*/ 254 w 579"/>
                  <a:gd name="T7" fmla="*/ 601 h 673"/>
                  <a:gd name="T8" fmla="*/ 183 w 579"/>
                  <a:gd name="T9" fmla="*/ 612 h 673"/>
                  <a:gd name="T10" fmla="*/ 160 w 579"/>
                  <a:gd name="T11" fmla="*/ 653 h 673"/>
                  <a:gd name="T12" fmla="*/ 80 w 579"/>
                  <a:gd name="T13" fmla="*/ 670 h 673"/>
                  <a:gd name="T14" fmla="*/ 40 w 579"/>
                  <a:gd name="T15" fmla="*/ 672 h 673"/>
                  <a:gd name="T16" fmla="*/ 23 w 579"/>
                  <a:gd name="T17" fmla="*/ 659 h 673"/>
                  <a:gd name="T18" fmla="*/ 0 w 579"/>
                  <a:gd name="T19" fmla="*/ 631 h 673"/>
                  <a:gd name="T20" fmla="*/ 42 w 579"/>
                  <a:gd name="T21" fmla="*/ 621 h 673"/>
                  <a:gd name="T22" fmla="*/ 127 w 579"/>
                  <a:gd name="T23" fmla="*/ 596 h 673"/>
                  <a:gd name="T24" fmla="*/ 134 w 579"/>
                  <a:gd name="T25" fmla="*/ 575 h 673"/>
                  <a:gd name="T26" fmla="*/ 157 w 579"/>
                  <a:gd name="T27" fmla="*/ 561 h 673"/>
                  <a:gd name="T28" fmla="*/ 206 w 579"/>
                  <a:gd name="T29" fmla="*/ 503 h 673"/>
                  <a:gd name="T30" fmla="*/ 202 w 579"/>
                  <a:gd name="T31" fmla="*/ 369 h 673"/>
                  <a:gd name="T32" fmla="*/ 362 w 579"/>
                  <a:gd name="T33" fmla="*/ 336 h 673"/>
                  <a:gd name="T34" fmla="*/ 396 w 579"/>
                  <a:gd name="T35" fmla="*/ 301 h 673"/>
                  <a:gd name="T36" fmla="*/ 441 w 579"/>
                  <a:gd name="T37" fmla="*/ 248 h 673"/>
                  <a:gd name="T38" fmla="*/ 461 w 579"/>
                  <a:gd name="T39" fmla="*/ 145 h 673"/>
                  <a:gd name="T40" fmla="*/ 450 w 579"/>
                  <a:gd name="T41" fmla="*/ 90 h 673"/>
                  <a:gd name="T42" fmla="*/ 435 w 579"/>
                  <a:gd name="T43" fmla="*/ 33 h 673"/>
                  <a:gd name="T44" fmla="*/ 430 w 579"/>
                  <a:gd name="T45" fmla="*/ 11 h 673"/>
                  <a:gd name="T46" fmla="*/ 447 w 579"/>
                  <a:gd name="T47" fmla="*/ 2 h 673"/>
                  <a:gd name="T48" fmla="*/ 453 w 579"/>
                  <a:gd name="T49" fmla="*/ 18 h 673"/>
                  <a:gd name="T50" fmla="*/ 449 w 579"/>
                  <a:gd name="T51" fmla="*/ 31 h 673"/>
                  <a:gd name="T52" fmla="*/ 455 w 579"/>
                  <a:gd name="T53" fmla="*/ 42 h 673"/>
                  <a:gd name="T54" fmla="*/ 454 w 579"/>
                  <a:gd name="T55" fmla="*/ 64 h 673"/>
                  <a:gd name="T56" fmla="*/ 456 w 579"/>
                  <a:gd name="T57" fmla="*/ 83 h 673"/>
                  <a:gd name="T58" fmla="*/ 476 w 579"/>
                  <a:gd name="T59" fmla="*/ 124 h 673"/>
                  <a:gd name="T60" fmla="*/ 447 w 579"/>
                  <a:gd name="T61" fmla="*/ 318 h 673"/>
                  <a:gd name="T62" fmla="*/ 490 w 579"/>
                  <a:gd name="T63" fmla="*/ 340 h 673"/>
                  <a:gd name="T64" fmla="*/ 437 w 579"/>
                  <a:gd name="T65" fmla="*/ 343 h 673"/>
                  <a:gd name="T66" fmla="*/ 410 w 579"/>
                  <a:gd name="T67" fmla="*/ 324 h 673"/>
                  <a:gd name="T68" fmla="*/ 398 w 579"/>
                  <a:gd name="T69" fmla="*/ 323 h 673"/>
                  <a:gd name="T70" fmla="*/ 381 w 579"/>
                  <a:gd name="T71" fmla="*/ 342 h 673"/>
                  <a:gd name="T72" fmla="*/ 371 w 579"/>
                  <a:gd name="T73" fmla="*/ 391 h 673"/>
                  <a:gd name="T74" fmla="*/ 398 w 579"/>
                  <a:gd name="T75" fmla="*/ 377 h 673"/>
                  <a:gd name="T76" fmla="*/ 433 w 579"/>
                  <a:gd name="T77" fmla="*/ 376 h 673"/>
                  <a:gd name="T78" fmla="*/ 453 w 579"/>
                  <a:gd name="T79" fmla="*/ 388 h 673"/>
                  <a:gd name="T80" fmla="*/ 466 w 579"/>
                  <a:gd name="T81" fmla="*/ 425 h 673"/>
                  <a:gd name="T82" fmla="*/ 450 w 579"/>
                  <a:gd name="T83" fmla="*/ 452 h 673"/>
                  <a:gd name="T84" fmla="*/ 487 w 579"/>
                  <a:gd name="T85" fmla="*/ 439 h 673"/>
                  <a:gd name="T86" fmla="*/ 500 w 579"/>
                  <a:gd name="T87" fmla="*/ 451 h 673"/>
                  <a:gd name="T88" fmla="*/ 493 w 579"/>
                  <a:gd name="T89" fmla="*/ 398 h 673"/>
                  <a:gd name="T90" fmla="*/ 544 w 579"/>
                  <a:gd name="T91" fmla="*/ 173 h 673"/>
                  <a:gd name="T92" fmla="*/ 512 w 579"/>
                  <a:gd name="T93" fmla="*/ 361 h 673"/>
                  <a:gd name="T94" fmla="*/ 537 w 579"/>
                  <a:gd name="T95" fmla="*/ 409 h 673"/>
                  <a:gd name="T96" fmla="*/ 556 w 579"/>
                  <a:gd name="T97" fmla="*/ 346 h 673"/>
                  <a:gd name="T98" fmla="*/ 566 w 579"/>
                  <a:gd name="T99" fmla="*/ 378 h 673"/>
                  <a:gd name="T100" fmla="*/ 545 w 579"/>
                  <a:gd name="T101" fmla="*/ 384 h 673"/>
                  <a:gd name="T102" fmla="*/ 561 w 579"/>
                  <a:gd name="T103" fmla="*/ 413 h 673"/>
                  <a:gd name="T104" fmla="*/ 524 w 579"/>
                  <a:gd name="T105" fmla="*/ 432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79" h="673">
                    <a:moveTo>
                      <a:pt x="516" y="449"/>
                    </a:moveTo>
                    <a:cubicBezTo>
                      <a:pt x="515" y="452"/>
                      <a:pt x="511" y="454"/>
                      <a:pt x="510" y="457"/>
                    </a:cubicBezTo>
                    <a:cubicBezTo>
                      <a:pt x="507" y="465"/>
                      <a:pt x="501" y="466"/>
                      <a:pt x="495" y="464"/>
                    </a:cubicBezTo>
                    <a:cubicBezTo>
                      <a:pt x="490" y="463"/>
                      <a:pt x="485" y="464"/>
                      <a:pt x="481" y="466"/>
                    </a:cubicBezTo>
                    <a:cubicBezTo>
                      <a:pt x="473" y="468"/>
                      <a:pt x="465" y="468"/>
                      <a:pt x="457" y="464"/>
                    </a:cubicBezTo>
                    <a:cubicBezTo>
                      <a:pt x="447" y="459"/>
                      <a:pt x="437" y="458"/>
                      <a:pt x="426" y="463"/>
                    </a:cubicBezTo>
                    <a:cubicBezTo>
                      <a:pt x="379" y="484"/>
                      <a:pt x="333" y="504"/>
                      <a:pt x="289" y="531"/>
                    </a:cubicBezTo>
                    <a:cubicBezTo>
                      <a:pt x="277" y="538"/>
                      <a:pt x="277" y="538"/>
                      <a:pt x="279" y="552"/>
                    </a:cubicBezTo>
                    <a:cubicBezTo>
                      <a:pt x="280" y="557"/>
                      <a:pt x="282" y="562"/>
                      <a:pt x="280" y="567"/>
                    </a:cubicBezTo>
                    <a:cubicBezTo>
                      <a:pt x="281" y="571"/>
                      <a:pt x="283" y="574"/>
                      <a:pt x="285" y="578"/>
                    </a:cubicBezTo>
                    <a:cubicBezTo>
                      <a:pt x="287" y="590"/>
                      <a:pt x="282" y="599"/>
                      <a:pt x="270" y="601"/>
                    </a:cubicBezTo>
                    <a:cubicBezTo>
                      <a:pt x="265" y="602"/>
                      <a:pt x="259" y="602"/>
                      <a:pt x="254" y="601"/>
                    </a:cubicBezTo>
                    <a:cubicBezTo>
                      <a:pt x="238" y="598"/>
                      <a:pt x="222" y="600"/>
                      <a:pt x="206" y="602"/>
                    </a:cubicBezTo>
                    <a:cubicBezTo>
                      <a:pt x="205" y="602"/>
                      <a:pt x="203" y="603"/>
                      <a:pt x="201" y="603"/>
                    </a:cubicBezTo>
                    <a:cubicBezTo>
                      <a:pt x="193" y="602"/>
                      <a:pt x="187" y="606"/>
                      <a:pt x="183" y="612"/>
                    </a:cubicBezTo>
                    <a:cubicBezTo>
                      <a:pt x="179" y="616"/>
                      <a:pt x="174" y="620"/>
                      <a:pt x="171" y="625"/>
                    </a:cubicBezTo>
                    <a:cubicBezTo>
                      <a:pt x="172" y="629"/>
                      <a:pt x="175" y="634"/>
                      <a:pt x="173" y="639"/>
                    </a:cubicBezTo>
                    <a:cubicBezTo>
                      <a:pt x="171" y="645"/>
                      <a:pt x="167" y="650"/>
                      <a:pt x="160" y="653"/>
                    </a:cubicBezTo>
                    <a:cubicBezTo>
                      <a:pt x="155" y="655"/>
                      <a:pt x="150" y="656"/>
                      <a:pt x="144" y="657"/>
                    </a:cubicBezTo>
                    <a:cubicBezTo>
                      <a:pt x="132" y="658"/>
                      <a:pt x="120" y="660"/>
                      <a:pt x="108" y="664"/>
                    </a:cubicBezTo>
                    <a:cubicBezTo>
                      <a:pt x="99" y="667"/>
                      <a:pt x="89" y="669"/>
                      <a:pt x="80" y="670"/>
                    </a:cubicBezTo>
                    <a:cubicBezTo>
                      <a:pt x="72" y="670"/>
                      <a:pt x="66" y="669"/>
                      <a:pt x="58" y="667"/>
                    </a:cubicBezTo>
                    <a:cubicBezTo>
                      <a:pt x="56" y="668"/>
                      <a:pt x="54" y="669"/>
                      <a:pt x="51" y="671"/>
                    </a:cubicBezTo>
                    <a:cubicBezTo>
                      <a:pt x="48" y="673"/>
                      <a:pt x="44" y="673"/>
                      <a:pt x="40" y="672"/>
                    </a:cubicBezTo>
                    <a:cubicBezTo>
                      <a:pt x="35" y="672"/>
                      <a:pt x="33" y="669"/>
                      <a:pt x="32" y="665"/>
                    </a:cubicBezTo>
                    <a:cubicBezTo>
                      <a:pt x="32" y="663"/>
                      <a:pt x="30" y="663"/>
                      <a:pt x="29" y="662"/>
                    </a:cubicBezTo>
                    <a:cubicBezTo>
                      <a:pt x="26" y="662"/>
                      <a:pt x="24" y="661"/>
                      <a:pt x="23" y="659"/>
                    </a:cubicBezTo>
                    <a:cubicBezTo>
                      <a:pt x="20" y="656"/>
                      <a:pt x="13" y="656"/>
                      <a:pt x="12" y="651"/>
                    </a:cubicBezTo>
                    <a:cubicBezTo>
                      <a:pt x="10" y="646"/>
                      <a:pt x="6" y="643"/>
                      <a:pt x="3" y="640"/>
                    </a:cubicBezTo>
                    <a:cubicBezTo>
                      <a:pt x="1" y="637"/>
                      <a:pt x="0" y="634"/>
                      <a:pt x="0" y="631"/>
                    </a:cubicBezTo>
                    <a:cubicBezTo>
                      <a:pt x="0" y="623"/>
                      <a:pt x="5" y="615"/>
                      <a:pt x="16" y="620"/>
                    </a:cubicBezTo>
                    <a:cubicBezTo>
                      <a:pt x="17" y="620"/>
                      <a:pt x="19" y="621"/>
                      <a:pt x="21" y="622"/>
                    </a:cubicBezTo>
                    <a:cubicBezTo>
                      <a:pt x="28" y="625"/>
                      <a:pt x="34" y="625"/>
                      <a:pt x="42" y="621"/>
                    </a:cubicBezTo>
                    <a:cubicBezTo>
                      <a:pt x="59" y="613"/>
                      <a:pt x="78" y="608"/>
                      <a:pt x="97" y="605"/>
                    </a:cubicBezTo>
                    <a:cubicBezTo>
                      <a:pt x="102" y="604"/>
                      <a:pt x="108" y="603"/>
                      <a:pt x="114" y="603"/>
                    </a:cubicBezTo>
                    <a:cubicBezTo>
                      <a:pt x="120" y="603"/>
                      <a:pt x="124" y="601"/>
                      <a:pt x="127" y="596"/>
                    </a:cubicBezTo>
                    <a:cubicBezTo>
                      <a:pt x="128" y="594"/>
                      <a:pt x="130" y="592"/>
                      <a:pt x="131" y="590"/>
                    </a:cubicBezTo>
                    <a:cubicBezTo>
                      <a:pt x="133" y="587"/>
                      <a:pt x="131" y="585"/>
                      <a:pt x="131" y="582"/>
                    </a:cubicBezTo>
                    <a:cubicBezTo>
                      <a:pt x="131" y="579"/>
                      <a:pt x="132" y="576"/>
                      <a:pt x="134" y="575"/>
                    </a:cubicBezTo>
                    <a:cubicBezTo>
                      <a:pt x="137" y="572"/>
                      <a:pt x="141" y="570"/>
                      <a:pt x="143" y="567"/>
                    </a:cubicBezTo>
                    <a:cubicBezTo>
                      <a:pt x="144" y="565"/>
                      <a:pt x="146" y="565"/>
                      <a:pt x="147" y="565"/>
                    </a:cubicBezTo>
                    <a:cubicBezTo>
                      <a:pt x="153" y="568"/>
                      <a:pt x="154" y="563"/>
                      <a:pt x="157" y="561"/>
                    </a:cubicBezTo>
                    <a:cubicBezTo>
                      <a:pt x="158" y="555"/>
                      <a:pt x="161" y="552"/>
                      <a:pt x="166" y="549"/>
                    </a:cubicBezTo>
                    <a:cubicBezTo>
                      <a:pt x="179" y="537"/>
                      <a:pt x="192" y="524"/>
                      <a:pt x="205" y="512"/>
                    </a:cubicBezTo>
                    <a:cubicBezTo>
                      <a:pt x="208" y="509"/>
                      <a:pt x="207" y="506"/>
                      <a:pt x="206" y="503"/>
                    </a:cubicBezTo>
                    <a:cubicBezTo>
                      <a:pt x="202" y="490"/>
                      <a:pt x="198" y="476"/>
                      <a:pt x="196" y="462"/>
                    </a:cubicBezTo>
                    <a:cubicBezTo>
                      <a:pt x="192" y="433"/>
                      <a:pt x="192" y="405"/>
                      <a:pt x="195" y="376"/>
                    </a:cubicBezTo>
                    <a:cubicBezTo>
                      <a:pt x="196" y="372"/>
                      <a:pt x="199" y="370"/>
                      <a:pt x="202" y="369"/>
                    </a:cubicBezTo>
                    <a:cubicBezTo>
                      <a:pt x="221" y="360"/>
                      <a:pt x="240" y="354"/>
                      <a:pt x="260" y="350"/>
                    </a:cubicBezTo>
                    <a:cubicBezTo>
                      <a:pt x="288" y="344"/>
                      <a:pt x="317" y="342"/>
                      <a:pt x="345" y="343"/>
                    </a:cubicBezTo>
                    <a:cubicBezTo>
                      <a:pt x="352" y="343"/>
                      <a:pt x="358" y="341"/>
                      <a:pt x="362" y="336"/>
                    </a:cubicBezTo>
                    <a:cubicBezTo>
                      <a:pt x="367" y="332"/>
                      <a:pt x="372" y="327"/>
                      <a:pt x="377" y="323"/>
                    </a:cubicBezTo>
                    <a:cubicBezTo>
                      <a:pt x="379" y="319"/>
                      <a:pt x="383" y="319"/>
                      <a:pt x="385" y="316"/>
                    </a:cubicBezTo>
                    <a:cubicBezTo>
                      <a:pt x="386" y="309"/>
                      <a:pt x="390" y="304"/>
                      <a:pt x="396" y="301"/>
                    </a:cubicBezTo>
                    <a:cubicBezTo>
                      <a:pt x="400" y="299"/>
                      <a:pt x="404" y="299"/>
                      <a:pt x="409" y="299"/>
                    </a:cubicBezTo>
                    <a:cubicBezTo>
                      <a:pt x="413" y="300"/>
                      <a:pt x="417" y="303"/>
                      <a:pt x="422" y="305"/>
                    </a:cubicBezTo>
                    <a:cubicBezTo>
                      <a:pt x="430" y="286"/>
                      <a:pt x="436" y="267"/>
                      <a:pt x="441" y="248"/>
                    </a:cubicBezTo>
                    <a:cubicBezTo>
                      <a:pt x="448" y="222"/>
                      <a:pt x="454" y="197"/>
                      <a:pt x="460" y="171"/>
                    </a:cubicBezTo>
                    <a:cubicBezTo>
                      <a:pt x="461" y="167"/>
                      <a:pt x="462" y="162"/>
                      <a:pt x="461" y="157"/>
                    </a:cubicBezTo>
                    <a:cubicBezTo>
                      <a:pt x="461" y="153"/>
                      <a:pt x="461" y="149"/>
                      <a:pt x="461" y="145"/>
                    </a:cubicBezTo>
                    <a:cubicBezTo>
                      <a:pt x="462" y="140"/>
                      <a:pt x="461" y="135"/>
                      <a:pt x="463" y="131"/>
                    </a:cubicBezTo>
                    <a:cubicBezTo>
                      <a:pt x="466" y="119"/>
                      <a:pt x="464" y="109"/>
                      <a:pt x="455" y="100"/>
                    </a:cubicBezTo>
                    <a:cubicBezTo>
                      <a:pt x="453" y="97"/>
                      <a:pt x="449" y="94"/>
                      <a:pt x="450" y="90"/>
                    </a:cubicBezTo>
                    <a:cubicBezTo>
                      <a:pt x="448" y="86"/>
                      <a:pt x="446" y="82"/>
                      <a:pt x="445" y="79"/>
                    </a:cubicBezTo>
                    <a:cubicBezTo>
                      <a:pt x="443" y="74"/>
                      <a:pt x="440" y="70"/>
                      <a:pt x="437" y="66"/>
                    </a:cubicBezTo>
                    <a:cubicBezTo>
                      <a:pt x="428" y="57"/>
                      <a:pt x="428" y="45"/>
                      <a:pt x="435" y="33"/>
                    </a:cubicBezTo>
                    <a:cubicBezTo>
                      <a:pt x="435" y="31"/>
                      <a:pt x="433" y="31"/>
                      <a:pt x="432" y="29"/>
                    </a:cubicBezTo>
                    <a:cubicBezTo>
                      <a:pt x="432" y="24"/>
                      <a:pt x="439" y="21"/>
                      <a:pt x="436" y="14"/>
                    </a:cubicBezTo>
                    <a:cubicBezTo>
                      <a:pt x="435" y="13"/>
                      <a:pt x="432" y="13"/>
                      <a:pt x="430" y="11"/>
                    </a:cubicBezTo>
                    <a:cubicBezTo>
                      <a:pt x="430" y="9"/>
                      <a:pt x="431" y="8"/>
                      <a:pt x="432" y="8"/>
                    </a:cubicBezTo>
                    <a:cubicBezTo>
                      <a:pt x="437" y="7"/>
                      <a:pt x="439" y="4"/>
                      <a:pt x="441" y="0"/>
                    </a:cubicBezTo>
                    <a:cubicBezTo>
                      <a:pt x="442" y="4"/>
                      <a:pt x="442" y="4"/>
                      <a:pt x="447" y="2"/>
                    </a:cubicBezTo>
                    <a:cubicBezTo>
                      <a:pt x="450" y="4"/>
                      <a:pt x="454" y="6"/>
                      <a:pt x="457" y="9"/>
                    </a:cubicBezTo>
                    <a:cubicBezTo>
                      <a:pt x="459" y="11"/>
                      <a:pt x="462" y="13"/>
                      <a:pt x="461" y="16"/>
                    </a:cubicBezTo>
                    <a:cubicBezTo>
                      <a:pt x="460" y="20"/>
                      <a:pt x="456" y="18"/>
                      <a:pt x="453" y="18"/>
                    </a:cubicBezTo>
                    <a:cubicBezTo>
                      <a:pt x="452" y="18"/>
                      <a:pt x="451" y="17"/>
                      <a:pt x="450" y="18"/>
                    </a:cubicBezTo>
                    <a:cubicBezTo>
                      <a:pt x="452" y="24"/>
                      <a:pt x="463" y="26"/>
                      <a:pt x="457" y="35"/>
                    </a:cubicBezTo>
                    <a:cubicBezTo>
                      <a:pt x="454" y="34"/>
                      <a:pt x="453" y="31"/>
                      <a:pt x="449" y="31"/>
                    </a:cubicBezTo>
                    <a:cubicBezTo>
                      <a:pt x="452" y="32"/>
                      <a:pt x="455" y="34"/>
                      <a:pt x="457" y="35"/>
                    </a:cubicBezTo>
                    <a:cubicBezTo>
                      <a:pt x="461" y="37"/>
                      <a:pt x="464" y="39"/>
                      <a:pt x="463" y="44"/>
                    </a:cubicBezTo>
                    <a:cubicBezTo>
                      <a:pt x="459" y="45"/>
                      <a:pt x="457" y="43"/>
                      <a:pt x="455" y="42"/>
                    </a:cubicBezTo>
                    <a:cubicBezTo>
                      <a:pt x="450" y="40"/>
                      <a:pt x="445" y="37"/>
                      <a:pt x="441" y="42"/>
                    </a:cubicBezTo>
                    <a:cubicBezTo>
                      <a:pt x="436" y="47"/>
                      <a:pt x="439" y="52"/>
                      <a:pt x="441" y="57"/>
                    </a:cubicBezTo>
                    <a:cubicBezTo>
                      <a:pt x="444" y="62"/>
                      <a:pt x="448" y="65"/>
                      <a:pt x="454" y="64"/>
                    </a:cubicBezTo>
                    <a:cubicBezTo>
                      <a:pt x="457" y="63"/>
                      <a:pt x="460" y="60"/>
                      <a:pt x="464" y="62"/>
                    </a:cubicBezTo>
                    <a:cubicBezTo>
                      <a:pt x="466" y="67"/>
                      <a:pt x="463" y="69"/>
                      <a:pt x="459" y="71"/>
                    </a:cubicBezTo>
                    <a:cubicBezTo>
                      <a:pt x="453" y="74"/>
                      <a:pt x="454" y="78"/>
                      <a:pt x="456" y="83"/>
                    </a:cubicBezTo>
                    <a:cubicBezTo>
                      <a:pt x="464" y="99"/>
                      <a:pt x="477" y="111"/>
                      <a:pt x="489" y="124"/>
                    </a:cubicBezTo>
                    <a:cubicBezTo>
                      <a:pt x="492" y="128"/>
                      <a:pt x="496" y="130"/>
                      <a:pt x="495" y="137"/>
                    </a:cubicBezTo>
                    <a:cubicBezTo>
                      <a:pt x="487" y="136"/>
                      <a:pt x="484" y="128"/>
                      <a:pt x="476" y="124"/>
                    </a:cubicBezTo>
                    <a:cubicBezTo>
                      <a:pt x="479" y="158"/>
                      <a:pt x="468" y="189"/>
                      <a:pt x="461" y="221"/>
                    </a:cubicBezTo>
                    <a:cubicBezTo>
                      <a:pt x="455" y="254"/>
                      <a:pt x="444" y="285"/>
                      <a:pt x="429" y="316"/>
                    </a:cubicBezTo>
                    <a:cubicBezTo>
                      <a:pt x="435" y="317"/>
                      <a:pt x="441" y="317"/>
                      <a:pt x="447" y="318"/>
                    </a:cubicBezTo>
                    <a:cubicBezTo>
                      <a:pt x="450" y="319"/>
                      <a:pt x="454" y="320"/>
                      <a:pt x="456" y="323"/>
                    </a:cubicBezTo>
                    <a:cubicBezTo>
                      <a:pt x="460" y="330"/>
                      <a:pt x="467" y="331"/>
                      <a:pt x="474" y="332"/>
                    </a:cubicBezTo>
                    <a:cubicBezTo>
                      <a:pt x="480" y="333"/>
                      <a:pt x="486" y="334"/>
                      <a:pt x="490" y="340"/>
                    </a:cubicBezTo>
                    <a:cubicBezTo>
                      <a:pt x="488" y="345"/>
                      <a:pt x="484" y="343"/>
                      <a:pt x="480" y="343"/>
                    </a:cubicBezTo>
                    <a:cubicBezTo>
                      <a:pt x="469" y="342"/>
                      <a:pt x="458" y="341"/>
                      <a:pt x="447" y="345"/>
                    </a:cubicBezTo>
                    <a:cubicBezTo>
                      <a:pt x="443" y="346"/>
                      <a:pt x="440" y="346"/>
                      <a:pt x="437" y="343"/>
                    </a:cubicBezTo>
                    <a:cubicBezTo>
                      <a:pt x="435" y="339"/>
                      <a:pt x="438" y="336"/>
                      <a:pt x="440" y="334"/>
                    </a:cubicBezTo>
                    <a:cubicBezTo>
                      <a:pt x="441" y="333"/>
                      <a:pt x="442" y="332"/>
                      <a:pt x="442" y="330"/>
                    </a:cubicBezTo>
                    <a:cubicBezTo>
                      <a:pt x="432" y="327"/>
                      <a:pt x="420" y="330"/>
                      <a:pt x="410" y="324"/>
                    </a:cubicBezTo>
                    <a:cubicBezTo>
                      <a:pt x="410" y="318"/>
                      <a:pt x="416" y="319"/>
                      <a:pt x="416" y="315"/>
                    </a:cubicBezTo>
                    <a:cubicBezTo>
                      <a:pt x="413" y="310"/>
                      <a:pt x="407" y="311"/>
                      <a:pt x="402" y="313"/>
                    </a:cubicBezTo>
                    <a:cubicBezTo>
                      <a:pt x="397" y="314"/>
                      <a:pt x="398" y="319"/>
                      <a:pt x="398" y="323"/>
                    </a:cubicBezTo>
                    <a:cubicBezTo>
                      <a:pt x="399" y="333"/>
                      <a:pt x="396" y="335"/>
                      <a:pt x="386" y="333"/>
                    </a:cubicBezTo>
                    <a:cubicBezTo>
                      <a:pt x="385" y="332"/>
                      <a:pt x="383" y="331"/>
                      <a:pt x="381" y="332"/>
                    </a:cubicBezTo>
                    <a:cubicBezTo>
                      <a:pt x="386" y="335"/>
                      <a:pt x="383" y="339"/>
                      <a:pt x="381" y="342"/>
                    </a:cubicBezTo>
                    <a:cubicBezTo>
                      <a:pt x="378" y="347"/>
                      <a:pt x="376" y="353"/>
                      <a:pt x="376" y="360"/>
                    </a:cubicBezTo>
                    <a:cubicBezTo>
                      <a:pt x="376" y="367"/>
                      <a:pt x="370" y="371"/>
                      <a:pt x="365" y="376"/>
                    </a:cubicBezTo>
                    <a:cubicBezTo>
                      <a:pt x="374" y="377"/>
                      <a:pt x="374" y="377"/>
                      <a:pt x="371" y="391"/>
                    </a:cubicBezTo>
                    <a:cubicBezTo>
                      <a:pt x="380" y="389"/>
                      <a:pt x="388" y="387"/>
                      <a:pt x="389" y="376"/>
                    </a:cubicBezTo>
                    <a:cubicBezTo>
                      <a:pt x="389" y="373"/>
                      <a:pt x="390" y="370"/>
                      <a:pt x="393" y="370"/>
                    </a:cubicBezTo>
                    <a:cubicBezTo>
                      <a:pt x="397" y="370"/>
                      <a:pt x="396" y="374"/>
                      <a:pt x="398" y="377"/>
                    </a:cubicBezTo>
                    <a:cubicBezTo>
                      <a:pt x="400" y="374"/>
                      <a:pt x="402" y="370"/>
                      <a:pt x="406" y="370"/>
                    </a:cubicBezTo>
                    <a:cubicBezTo>
                      <a:pt x="410" y="370"/>
                      <a:pt x="412" y="372"/>
                      <a:pt x="415" y="373"/>
                    </a:cubicBezTo>
                    <a:cubicBezTo>
                      <a:pt x="421" y="377"/>
                      <a:pt x="426" y="381"/>
                      <a:pt x="433" y="376"/>
                    </a:cubicBezTo>
                    <a:cubicBezTo>
                      <a:pt x="437" y="374"/>
                      <a:pt x="438" y="377"/>
                      <a:pt x="440" y="380"/>
                    </a:cubicBezTo>
                    <a:cubicBezTo>
                      <a:pt x="442" y="384"/>
                      <a:pt x="441" y="388"/>
                      <a:pt x="443" y="392"/>
                    </a:cubicBezTo>
                    <a:cubicBezTo>
                      <a:pt x="447" y="393"/>
                      <a:pt x="448" y="388"/>
                      <a:pt x="453" y="388"/>
                    </a:cubicBezTo>
                    <a:cubicBezTo>
                      <a:pt x="459" y="399"/>
                      <a:pt x="449" y="410"/>
                      <a:pt x="452" y="422"/>
                    </a:cubicBezTo>
                    <a:cubicBezTo>
                      <a:pt x="455" y="421"/>
                      <a:pt x="456" y="415"/>
                      <a:pt x="460" y="417"/>
                    </a:cubicBezTo>
                    <a:cubicBezTo>
                      <a:pt x="464" y="418"/>
                      <a:pt x="465" y="421"/>
                      <a:pt x="466" y="425"/>
                    </a:cubicBezTo>
                    <a:cubicBezTo>
                      <a:pt x="467" y="430"/>
                      <a:pt x="473" y="436"/>
                      <a:pt x="472" y="441"/>
                    </a:cubicBezTo>
                    <a:cubicBezTo>
                      <a:pt x="471" y="449"/>
                      <a:pt x="462" y="442"/>
                      <a:pt x="458" y="447"/>
                    </a:cubicBezTo>
                    <a:cubicBezTo>
                      <a:pt x="456" y="449"/>
                      <a:pt x="453" y="449"/>
                      <a:pt x="450" y="452"/>
                    </a:cubicBezTo>
                    <a:cubicBezTo>
                      <a:pt x="457" y="450"/>
                      <a:pt x="463" y="447"/>
                      <a:pt x="469" y="453"/>
                    </a:cubicBezTo>
                    <a:cubicBezTo>
                      <a:pt x="474" y="457"/>
                      <a:pt x="480" y="453"/>
                      <a:pt x="484" y="447"/>
                    </a:cubicBezTo>
                    <a:cubicBezTo>
                      <a:pt x="485" y="445"/>
                      <a:pt x="486" y="441"/>
                      <a:pt x="487" y="439"/>
                    </a:cubicBezTo>
                    <a:cubicBezTo>
                      <a:pt x="489" y="436"/>
                      <a:pt x="491" y="434"/>
                      <a:pt x="495" y="435"/>
                    </a:cubicBezTo>
                    <a:cubicBezTo>
                      <a:pt x="498" y="436"/>
                      <a:pt x="498" y="439"/>
                      <a:pt x="499" y="442"/>
                    </a:cubicBezTo>
                    <a:cubicBezTo>
                      <a:pt x="499" y="445"/>
                      <a:pt x="498" y="448"/>
                      <a:pt x="500" y="451"/>
                    </a:cubicBezTo>
                    <a:cubicBezTo>
                      <a:pt x="509" y="447"/>
                      <a:pt x="511" y="438"/>
                      <a:pt x="514" y="430"/>
                    </a:cubicBezTo>
                    <a:cubicBezTo>
                      <a:pt x="515" y="426"/>
                      <a:pt x="512" y="426"/>
                      <a:pt x="509" y="425"/>
                    </a:cubicBezTo>
                    <a:cubicBezTo>
                      <a:pt x="493" y="419"/>
                      <a:pt x="491" y="415"/>
                      <a:pt x="493" y="398"/>
                    </a:cubicBezTo>
                    <a:cubicBezTo>
                      <a:pt x="495" y="381"/>
                      <a:pt x="498" y="363"/>
                      <a:pt x="507" y="348"/>
                    </a:cubicBezTo>
                    <a:cubicBezTo>
                      <a:pt x="526" y="308"/>
                      <a:pt x="536" y="265"/>
                      <a:pt x="540" y="221"/>
                    </a:cubicBezTo>
                    <a:cubicBezTo>
                      <a:pt x="542" y="205"/>
                      <a:pt x="544" y="189"/>
                      <a:pt x="544" y="173"/>
                    </a:cubicBezTo>
                    <a:cubicBezTo>
                      <a:pt x="544" y="165"/>
                      <a:pt x="543" y="157"/>
                      <a:pt x="549" y="149"/>
                    </a:cubicBezTo>
                    <a:cubicBezTo>
                      <a:pt x="555" y="157"/>
                      <a:pt x="554" y="165"/>
                      <a:pt x="555" y="172"/>
                    </a:cubicBezTo>
                    <a:cubicBezTo>
                      <a:pt x="556" y="238"/>
                      <a:pt x="547" y="302"/>
                      <a:pt x="512" y="361"/>
                    </a:cubicBezTo>
                    <a:cubicBezTo>
                      <a:pt x="503" y="376"/>
                      <a:pt x="502" y="394"/>
                      <a:pt x="502" y="411"/>
                    </a:cubicBezTo>
                    <a:cubicBezTo>
                      <a:pt x="518" y="413"/>
                      <a:pt x="531" y="423"/>
                      <a:pt x="547" y="419"/>
                    </a:cubicBezTo>
                    <a:cubicBezTo>
                      <a:pt x="537" y="419"/>
                      <a:pt x="536" y="418"/>
                      <a:pt x="537" y="409"/>
                    </a:cubicBezTo>
                    <a:cubicBezTo>
                      <a:pt x="539" y="398"/>
                      <a:pt x="537" y="387"/>
                      <a:pt x="536" y="376"/>
                    </a:cubicBezTo>
                    <a:cubicBezTo>
                      <a:pt x="534" y="364"/>
                      <a:pt x="541" y="350"/>
                      <a:pt x="552" y="343"/>
                    </a:cubicBezTo>
                    <a:cubicBezTo>
                      <a:pt x="553" y="345"/>
                      <a:pt x="554" y="346"/>
                      <a:pt x="556" y="346"/>
                    </a:cubicBezTo>
                    <a:cubicBezTo>
                      <a:pt x="557" y="353"/>
                      <a:pt x="551" y="357"/>
                      <a:pt x="547" y="362"/>
                    </a:cubicBezTo>
                    <a:cubicBezTo>
                      <a:pt x="543" y="369"/>
                      <a:pt x="543" y="370"/>
                      <a:pt x="551" y="372"/>
                    </a:cubicBezTo>
                    <a:cubicBezTo>
                      <a:pt x="556" y="373"/>
                      <a:pt x="562" y="374"/>
                      <a:pt x="566" y="378"/>
                    </a:cubicBezTo>
                    <a:cubicBezTo>
                      <a:pt x="566" y="382"/>
                      <a:pt x="566" y="384"/>
                      <a:pt x="561" y="384"/>
                    </a:cubicBezTo>
                    <a:cubicBezTo>
                      <a:pt x="559" y="384"/>
                      <a:pt x="556" y="384"/>
                      <a:pt x="554" y="383"/>
                    </a:cubicBezTo>
                    <a:cubicBezTo>
                      <a:pt x="551" y="382"/>
                      <a:pt x="548" y="382"/>
                      <a:pt x="545" y="384"/>
                    </a:cubicBezTo>
                    <a:cubicBezTo>
                      <a:pt x="545" y="390"/>
                      <a:pt x="545" y="397"/>
                      <a:pt x="545" y="403"/>
                    </a:cubicBezTo>
                    <a:cubicBezTo>
                      <a:pt x="545" y="407"/>
                      <a:pt x="547" y="408"/>
                      <a:pt x="550" y="409"/>
                    </a:cubicBezTo>
                    <a:cubicBezTo>
                      <a:pt x="553" y="410"/>
                      <a:pt x="557" y="412"/>
                      <a:pt x="561" y="413"/>
                    </a:cubicBezTo>
                    <a:cubicBezTo>
                      <a:pt x="569" y="415"/>
                      <a:pt x="575" y="419"/>
                      <a:pt x="579" y="426"/>
                    </a:cubicBezTo>
                    <a:cubicBezTo>
                      <a:pt x="578" y="428"/>
                      <a:pt x="576" y="428"/>
                      <a:pt x="574" y="428"/>
                    </a:cubicBezTo>
                    <a:cubicBezTo>
                      <a:pt x="557" y="423"/>
                      <a:pt x="541" y="432"/>
                      <a:pt x="524" y="432"/>
                    </a:cubicBezTo>
                    <a:cubicBezTo>
                      <a:pt x="521" y="435"/>
                      <a:pt x="521" y="438"/>
                      <a:pt x="520" y="442"/>
                    </a:cubicBezTo>
                    <a:cubicBezTo>
                      <a:pt x="521" y="445"/>
                      <a:pt x="519" y="448"/>
                      <a:pt x="516" y="44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6552372" y="2307431"/>
                <a:ext cx="1103313" cy="1389063"/>
              </a:xfrm>
              <a:custGeom>
                <a:avLst/>
                <a:gdLst>
                  <a:gd name="T0" fmla="*/ 252 w 512"/>
                  <a:gd name="T1" fmla="*/ 0 h 646"/>
                  <a:gd name="T2" fmla="*/ 273 w 512"/>
                  <a:gd name="T3" fmla="*/ 26 h 646"/>
                  <a:gd name="T4" fmla="*/ 262 w 512"/>
                  <a:gd name="T5" fmla="*/ 59 h 646"/>
                  <a:gd name="T6" fmla="*/ 204 w 512"/>
                  <a:gd name="T7" fmla="*/ 121 h 646"/>
                  <a:gd name="T8" fmla="*/ 189 w 512"/>
                  <a:gd name="T9" fmla="*/ 128 h 646"/>
                  <a:gd name="T10" fmla="*/ 179 w 512"/>
                  <a:gd name="T11" fmla="*/ 202 h 646"/>
                  <a:gd name="T12" fmla="*/ 66 w 512"/>
                  <a:gd name="T13" fmla="*/ 343 h 646"/>
                  <a:gd name="T14" fmla="*/ 94 w 512"/>
                  <a:gd name="T15" fmla="*/ 355 h 646"/>
                  <a:gd name="T16" fmla="*/ 390 w 512"/>
                  <a:gd name="T17" fmla="*/ 388 h 646"/>
                  <a:gd name="T18" fmla="*/ 386 w 512"/>
                  <a:gd name="T19" fmla="*/ 392 h 646"/>
                  <a:gd name="T20" fmla="*/ 202 w 512"/>
                  <a:gd name="T21" fmla="*/ 366 h 646"/>
                  <a:gd name="T22" fmla="*/ 100 w 512"/>
                  <a:gd name="T23" fmla="*/ 380 h 646"/>
                  <a:gd name="T24" fmla="*/ 187 w 512"/>
                  <a:gd name="T25" fmla="*/ 385 h 646"/>
                  <a:gd name="T26" fmla="*/ 404 w 512"/>
                  <a:gd name="T27" fmla="*/ 393 h 646"/>
                  <a:gd name="T28" fmla="*/ 420 w 512"/>
                  <a:gd name="T29" fmla="*/ 405 h 646"/>
                  <a:gd name="T30" fmla="*/ 496 w 512"/>
                  <a:gd name="T31" fmla="*/ 426 h 646"/>
                  <a:gd name="T32" fmla="*/ 512 w 512"/>
                  <a:gd name="T33" fmla="*/ 456 h 646"/>
                  <a:gd name="T34" fmla="*/ 494 w 512"/>
                  <a:gd name="T35" fmla="*/ 475 h 646"/>
                  <a:gd name="T36" fmla="*/ 240 w 512"/>
                  <a:gd name="T37" fmla="*/ 441 h 646"/>
                  <a:gd name="T38" fmla="*/ 159 w 512"/>
                  <a:gd name="T39" fmla="*/ 440 h 646"/>
                  <a:gd name="T40" fmla="*/ 186 w 512"/>
                  <a:gd name="T41" fmla="*/ 487 h 646"/>
                  <a:gd name="T42" fmla="*/ 191 w 512"/>
                  <a:gd name="T43" fmla="*/ 503 h 646"/>
                  <a:gd name="T44" fmla="*/ 124 w 512"/>
                  <a:gd name="T45" fmla="*/ 582 h 646"/>
                  <a:gd name="T46" fmla="*/ 145 w 512"/>
                  <a:gd name="T47" fmla="*/ 597 h 646"/>
                  <a:gd name="T48" fmla="*/ 170 w 512"/>
                  <a:gd name="T49" fmla="*/ 597 h 646"/>
                  <a:gd name="T50" fmla="*/ 199 w 512"/>
                  <a:gd name="T51" fmla="*/ 607 h 646"/>
                  <a:gd name="T52" fmla="*/ 182 w 512"/>
                  <a:gd name="T53" fmla="*/ 633 h 646"/>
                  <a:gd name="T54" fmla="*/ 109 w 512"/>
                  <a:gd name="T55" fmla="*/ 638 h 646"/>
                  <a:gd name="T56" fmla="*/ 50 w 512"/>
                  <a:gd name="T57" fmla="*/ 644 h 646"/>
                  <a:gd name="T58" fmla="*/ 9 w 512"/>
                  <a:gd name="T59" fmla="*/ 609 h 646"/>
                  <a:gd name="T60" fmla="*/ 47 w 512"/>
                  <a:gd name="T61" fmla="*/ 574 h 646"/>
                  <a:gd name="T62" fmla="*/ 109 w 512"/>
                  <a:gd name="T63" fmla="*/ 509 h 646"/>
                  <a:gd name="T64" fmla="*/ 91 w 512"/>
                  <a:gd name="T65" fmla="*/ 495 h 646"/>
                  <a:gd name="T66" fmla="*/ 42 w 512"/>
                  <a:gd name="T67" fmla="*/ 468 h 646"/>
                  <a:gd name="T68" fmla="*/ 22 w 512"/>
                  <a:gd name="T69" fmla="*/ 465 h 646"/>
                  <a:gd name="T70" fmla="*/ 17 w 512"/>
                  <a:gd name="T71" fmla="*/ 455 h 646"/>
                  <a:gd name="T72" fmla="*/ 38 w 512"/>
                  <a:gd name="T73" fmla="*/ 435 h 646"/>
                  <a:gd name="T74" fmla="*/ 40 w 512"/>
                  <a:gd name="T75" fmla="*/ 448 h 646"/>
                  <a:gd name="T76" fmla="*/ 62 w 512"/>
                  <a:gd name="T77" fmla="*/ 436 h 646"/>
                  <a:gd name="T78" fmla="*/ 60 w 512"/>
                  <a:gd name="T79" fmla="*/ 450 h 646"/>
                  <a:gd name="T80" fmla="*/ 75 w 512"/>
                  <a:gd name="T81" fmla="*/ 401 h 646"/>
                  <a:gd name="T82" fmla="*/ 47 w 512"/>
                  <a:gd name="T83" fmla="*/ 355 h 646"/>
                  <a:gd name="T84" fmla="*/ 159 w 512"/>
                  <a:gd name="T85" fmla="*/ 206 h 646"/>
                  <a:gd name="T86" fmla="*/ 160 w 512"/>
                  <a:gd name="T87" fmla="*/ 125 h 646"/>
                  <a:gd name="T88" fmla="*/ 120 w 512"/>
                  <a:gd name="T89" fmla="*/ 124 h 646"/>
                  <a:gd name="T90" fmla="*/ 157 w 512"/>
                  <a:gd name="T91" fmla="*/ 109 h 646"/>
                  <a:gd name="T92" fmla="*/ 209 w 512"/>
                  <a:gd name="T93" fmla="*/ 108 h 646"/>
                  <a:gd name="T94" fmla="*/ 248 w 512"/>
                  <a:gd name="T95" fmla="*/ 34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2" h="646">
                    <a:moveTo>
                      <a:pt x="243" y="9"/>
                    </a:moveTo>
                    <a:cubicBezTo>
                      <a:pt x="245" y="6"/>
                      <a:pt x="249" y="3"/>
                      <a:pt x="252" y="0"/>
                    </a:cubicBezTo>
                    <a:cubicBezTo>
                      <a:pt x="253" y="2"/>
                      <a:pt x="253" y="4"/>
                      <a:pt x="254" y="7"/>
                    </a:cubicBezTo>
                    <a:cubicBezTo>
                      <a:pt x="265" y="9"/>
                      <a:pt x="270" y="15"/>
                      <a:pt x="273" y="26"/>
                    </a:cubicBezTo>
                    <a:cubicBezTo>
                      <a:pt x="274" y="34"/>
                      <a:pt x="273" y="42"/>
                      <a:pt x="267" y="48"/>
                    </a:cubicBezTo>
                    <a:cubicBezTo>
                      <a:pt x="264" y="51"/>
                      <a:pt x="263" y="55"/>
                      <a:pt x="262" y="59"/>
                    </a:cubicBezTo>
                    <a:cubicBezTo>
                      <a:pt x="261" y="72"/>
                      <a:pt x="257" y="84"/>
                      <a:pt x="249" y="95"/>
                    </a:cubicBezTo>
                    <a:cubicBezTo>
                      <a:pt x="238" y="110"/>
                      <a:pt x="223" y="119"/>
                      <a:pt x="204" y="121"/>
                    </a:cubicBezTo>
                    <a:cubicBezTo>
                      <a:pt x="198" y="122"/>
                      <a:pt x="192" y="122"/>
                      <a:pt x="186" y="122"/>
                    </a:cubicBezTo>
                    <a:cubicBezTo>
                      <a:pt x="185" y="125"/>
                      <a:pt x="188" y="126"/>
                      <a:pt x="189" y="128"/>
                    </a:cubicBezTo>
                    <a:cubicBezTo>
                      <a:pt x="199" y="141"/>
                      <a:pt x="200" y="155"/>
                      <a:pt x="196" y="170"/>
                    </a:cubicBezTo>
                    <a:cubicBezTo>
                      <a:pt x="192" y="182"/>
                      <a:pt x="186" y="193"/>
                      <a:pt x="179" y="202"/>
                    </a:cubicBezTo>
                    <a:cubicBezTo>
                      <a:pt x="172" y="212"/>
                      <a:pt x="164" y="221"/>
                      <a:pt x="155" y="230"/>
                    </a:cubicBezTo>
                    <a:cubicBezTo>
                      <a:pt x="123" y="266"/>
                      <a:pt x="93" y="303"/>
                      <a:pt x="66" y="343"/>
                    </a:cubicBezTo>
                    <a:cubicBezTo>
                      <a:pt x="64" y="346"/>
                      <a:pt x="61" y="350"/>
                      <a:pt x="59" y="355"/>
                    </a:cubicBezTo>
                    <a:cubicBezTo>
                      <a:pt x="71" y="355"/>
                      <a:pt x="83" y="355"/>
                      <a:pt x="94" y="355"/>
                    </a:cubicBezTo>
                    <a:cubicBezTo>
                      <a:pt x="141" y="355"/>
                      <a:pt x="188" y="357"/>
                      <a:pt x="234" y="360"/>
                    </a:cubicBezTo>
                    <a:cubicBezTo>
                      <a:pt x="287" y="363"/>
                      <a:pt x="340" y="371"/>
                      <a:pt x="390" y="388"/>
                    </a:cubicBezTo>
                    <a:cubicBezTo>
                      <a:pt x="392" y="389"/>
                      <a:pt x="394" y="389"/>
                      <a:pt x="396" y="390"/>
                    </a:cubicBezTo>
                    <a:cubicBezTo>
                      <a:pt x="394" y="396"/>
                      <a:pt x="389" y="394"/>
                      <a:pt x="386" y="392"/>
                    </a:cubicBezTo>
                    <a:cubicBezTo>
                      <a:pt x="346" y="381"/>
                      <a:pt x="306" y="375"/>
                      <a:pt x="265" y="370"/>
                    </a:cubicBezTo>
                    <a:cubicBezTo>
                      <a:pt x="244" y="368"/>
                      <a:pt x="223" y="366"/>
                      <a:pt x="202" y="366"/>
                    </a:cubicBezTo>
                    <a:cubicBezTo>
                      <a:pt x="165" y="366"/>
                      <a:pt x="127" y="363"/>
                      <a:pt x="88" y="364"/>
                    </a:cubicBezTo>
                    <a:cubicBezTo>
                      <a:pt x="93" y="369"/>
                      <a:pt x="97" y="374"/>
                      <a:pt x="100" y="380"/>
                    </a:cubicBezTo>
                    <a:cubicBezTo>
                      <a:pt x="102" y="383"/>
                      <a:pt x="106" y="383"/>
                      <a:pt x="110" y="383"/>
                    </a:cubicBezTo>
                    <a:cubicBezTo>
                      <a:pt x="136" y="382"/>
                      <a:pt x="161" y="385"/>
                      <a:pt x="187" y="385"/>
                    </a:cubicBezTo>
                    <a:cubicBezTo>
                      <a:pt x="255" y="385"/>
                      <a:pt x="323" y="386"/>
                      <a:pt x="390" y="397"/>
                    </a:cubicBezTo>
                    <a:cubicBezTo>
                      <a:pt x="395" y="397"/>
                      <a:pt x="400" y="396"/>
                      <a:pt x="404" y="393"/>
                    </a:cubicBezTo>
                    <a:cubicBezTo>
                      <a:pt x="408" y="394"/>
                      <a:pt x="411" y="395"/>
                      <a:pt x="412" y="399"/>
                    </a:cubicBezTo>
                    <a:cubicBezTo>
                      <a:pt x="414" y="403"/>
                      <a:pt x="417" y="404"/>
                      <a:pt x="420" y="405"/>
                    </a:cubicBezTo>
                    <a:cubicBezTo>
                      <a:pt x="443" y="409"/>
                      <a:pt x="465" y="415"/>
                      <a:pt x="486" y="422"/>
                    </a:cubicBezTo>
                    <a:cubicBezTo>
                      <a:pt x="489" y="423"/>
                      <a:pt x="493" y="425"/>
                      <a:pt x="496" y="426"/>
                    </a:cubicBezTo>
                    <a:cubicBezTo>
                      <a:pt x="504" y="427"/>
                      <a:pt x="507" y="433"/>
                      <a:pt x="510" y="440"/>
                    </a:cubicBezTo>
                    <a:cubicBezTo>
                      <a:pt x="511" y="445"/>
                      <a:pt x="512" y="451"/>
                      <a:pt x="512" y="456"/>
                    </a:cubicBezTo>
                    <a:cubicBezTo>
                      <a:pt x="511" y="462"/>
                      <a:pt x="509" y="468"/>
                      <a:pt x="504" y="472"/>
                    </a:cubicBezTo>
                    <a:cubicBezTo>
                      <a:pt x="501" y="475"/>
                      <a:pt x="498" y="476"/>
                      <a:pt x="494" y="475"/>
                    </a:cubicBezTo>
                    <a:cubicBezTo>
                      <a:pt x="451" y="460"/>
                      <a:pt x="406" y="452"/>
                      <a:pt x="361" y="447"/>
                    </a:cubicBezTo>
                    <a:cubicBezTo>
                      <a:pt x="321" y="443"/>
                      <a:pt x="281" y="442"/>
                      <a:pt x="240" y="441"/>
                    </a:cubicBezTo>
                    <a:cubicBezTo>
                      <a:pt x="216" y="440"/>
                      <a:pt x="192" y="440"/>
                      <a:pt x="168" y="440"/>
                    </a:cubicBezTo>
                    <a:cubicBezTo>
                      <a:pt x="165" y="440"/>
                      <a:pt x="162" y="440"/>
                      <a:pt x="159" y="440"/>
                    </a:cubicBezTo>
                    <a:cubicBezTo>
                      <a:pt x="159" y="443"/>
                      <a:pt x="161" y="444"/>
                      <a:pt x="162" y="446"/>
                    </a:cubicBezTo>
                    <a:cubicBezTo>
                      <a:pt x="171" y="458"/>
                      <a:pt x="180" y="472"/>
                      <a:pt x="186" y="487"/>
                    </a:cubicBezTo>
                    <a:cubicBezTo>
                      <a:pt x="187" y="488"/>
                      <a:pt x="188" y="490"/>
                      <a:pt x="189" y="492"/>
                    </a:cubicBezTo>
                    <a:cubicBezTo>
                      <a:pt x="190" y="495"/>
                      <a:pt x="190" y="499"/>
                      <a:pt x="191" y="503"/>
                    </a:cubicBezTo>
                    <a:cubicBezTo>
                      <a:pt x="186" y="519"/>
                      <a:pt x="177" y="533"/>
                      <a:pt x="166" y="546"/>
                    </a:cubicBezTo>
                    <a:cubicBezTo>
                      <a:pt x="154" y="560"/>
                      <a:pt x="139" y="571"/>
                      <a:pt x="124" y="582"/>
                    </a:cubicBezTo>
                    <a:cubicBezTo>
                      <a:pt x="122" y="584"/>
                      <a:pt x="119" y="585"/>
                      <a:pt x="117" y="589"/>
                    </a:cubicBezTo>
                    <a:cubicBezTo>
                      <a:pt x="127" y="591"/>
                      <a:pt x="136" y="593"/>
                      <a:pt x="145" y="597"/>
                    </a:cubicBezTo>
                    <a:cubicBezTo>
                      <a:pt x="146" y="597"/>
                      <a:pt x="147" y="598"/>
                      <a:pt x="148" y="597"/>
                    </a:cubicBezTo>
                    <a:cubicBezTo>
                      <a:pt x="155" y="595"/>
                      <a:pt x="163" y="598"/>
                      <a:pt x="170" y="597"/>
                    </a:cubicBezTo>
                    <a:cubicBezTo>
                      <a:pt x="177" y="597"/>
                      <a:pt x="183" y="599"/>
                      <a:pt x="190" y="598"/>
                    </a:cubicBezTo>
                    <a:cubicBezTo>
                      <a:pt x="195" y="597"/>
                      <a:pt x="198" y="601"/>
                      <a:pt x="199" y="607"/>
                    </a:cubicBezTo>
                    <a:cubicBezTo>
                      <a:pt x="200" y="615"/>
                      <a:pt x="197" y="623"/>
                      <a:pt x="190" y="628"/>
                    </a:cubicBezTo>
                    <a:cubicBezTo>
                      <a:pt x="188" y="630"/>
                      <a:pt x="185" y="632"/>
                      <a:pt x="182" y="633"/>
                    </a:cubicBezTo>
                    <a:cubicBezTo>
                      <a:pt x="165" y="636"/>
                      <a:pt x="148" y="643"/>
                      <a:pt x="130" y="638"/>
                    </a:cubicBezTo>
                    <a:cubicBezTo>
                      <a:pt x="123" y="636"/>
                      <a:pt x="116" y="638"/>
                      <a:pt x="109" y="638"/>
                    </a:cubicBezTo>
                    <a:cubicBezTo>
                      <a:pt x="99" y="638"/>
                      <a:pt x="90" y="639"/>
                      <a:pt x="81" y="640"/>
                    </a:cubicBezTo>
                    <a:cubicBezTo>
                      <a:pt x="70" y="640"/>
                      <a:pt x="60" y="643"/>
                      <a:pt x="50" y="644"/>
                    </a:cubicBezTo>
                    <a:cubicBezTo>
                      <a:pt x="40" y="646"/>
                      <a:pt x="30" y="645"/>
                      <a:pt x="20" y="642"/>
                    </a:cubicBezTo>
                    <a:cubicBezTo>
                      <a:pt x="5" y="636"/>
                      <a:pt x="0" y="622"/>
                      <a:pt x="9" y="609"/>
                    </a:cubicBezTo>
                    <a:cubicBezTo>
                      <a:pt x="13" y="603"/>
                      <a:pt x="18" y="597"/>
                      <a:pt x="24" y="593"/>
                    </a:cubicBezTo>
                    <a:cubicBezTo>
                      <a:pt x="32" y="588"/>
                      <a:pt x="40" y="581"/>
                      <a:pt x="47" y="574"/>
                    </a:cubicBezTo>
                    <a:cubicBezTo>
                      <a:pt x="68" y="554"/>
                      <a:pt x="88" y="534"/>
                      <a:pt x="107" y="513"/>
                    </a:cubicBezTo>
                    <a:cubicBezTo>
                      <a:pt x="108" y="511"/>
                      <a:pt x="109" y="510"/>
                      <a:pt x="109" y="509"/>
                    </a:cubicBezTo>
                    <a:cubicBezTo>
                      <a:pt x="109" y="506"/>
                      <a:pt x="106" y="505"/>
                      <a:pt x="105" y="503"/>
                    </a:cubicBezTo>
                    <a:cubicBezTo>
                      <a:pt x="99" y="502"/>
                      <a:pt x="96" y="498"/>
                      <a:pt x="91" y="495"/>
                    </a:cubicBezTo>
                    <a:cubicBezTo>
                      <a:pt x="79" y="485"/>
                      <a:pt x="67" y="476"/>
                      <a:pt x="54" y="467"/>
                    </a:cubicBezTo>
                    <a:cubicBezTo>
                      <a:pt x="49" y="464"/>
                      <a:pt x="46" y="464"/>
                      <a:pt x="42" y="468"/>
                    </a:cubicBezTo>
                    <a:cubicBezTo>
                      <a:pt x="34" y="475"/>
                      <a:pt x="34" y="475"/>
                      <a:pt x="26" y="467"/>
                    </a:cubicBezTo>
                    <a:cubicBezTo>
                      <a:pt x="25" y="466"/>
                      <a:pt x="24" y="465"/>
                      <a:pt x="22" y="465"/>
                    </a:cubicBezTo>
                    <a:cubicBezTo>
                      <a:pt x="19" y="463"/>
                      <a:pt x="15" y="464"/>
                      <a:pt x="12" y="460"/>
                    </a:cubicBezTo>
                    <a:cubicBezTo>
                      <a:pt x="13" y="457"/>
                      <a:pt x="16" y="457"/>
                      <a:pt x="17" y="455"/>
                    </a:cubicBezTo>
                    <a:cubicBezTo>
                      <a:pt x="23" y="452"/>
                      <a:pt x="28" y="447"/>
                      <a:pt x="31" y="441"/>
                    </a:cubicBezTo>
                    <a:cubicBezTo>
                      <a:pt x="33" y="438"/>
                      <a:pt x="34" y="434"/>
                      <a:pt x="38" y="435"/>
                    </a:cubicBezTo>
                    <a:cubicBezTo>
                      <a:pt x="43" y="437"/>
                      <a:pt x="41" y="441"/>
                      <a:pt x="40" y="444"/>
                    </a:cubicBezTo>
                    <a:cubicBezTo>
                      <a:pt x="40" y="446"/>
                      <a:pt x="39" y="447"/>
                      <a:pt x="40" y="448"/>
                    </a:cubicBezTo>
                    <a:cubicBezTo>
                      <a:pt x="46" y="446"/>
                      <a:pt x="51" y="442"/>
                      <a:pt x="55" y="438"/>
                    </a:cubicBezTo>
                    <a:cubicBezTo>
                      <a:pt x="57" y="436"/>
                      <a:pt x="59" y="434"/>
                      <a:pt x="62" y="436"/>
                    </a:cubicBezTo>
                    <a:cubicBezTo>
                      <a:pt x="65" y="437"/>
                      <a:pt x="64" y="441"/>
                      <a:pt x="63" y="443"/>
                    </a:cubicBezTo>
                    <a:cubicBezTo>
                      <a:pt x="62" y="446"/>
                      <a:pt x="61" y="448"/>
                      <a:pt x="60" y="450"/>
                    </a:cubicBezTo>
                    <a:cubicBezTo>
                      <a:pt x="69" y="450"/>
                      <a:pt x="76" y="445"/>
                      <a:pt x="79" y="435"/>
                    </a:cubicBezTo>
                    <a:cubicBezTo>
                      <a:pt x="83" y="423"/>
                      <a:pt x="80" y="412"/>
                      <a:pt x="75" y="401"/>
                    </a:cubicBezTo>
                    <a:cubicBezTo>
                      <a:pt x="68" y="389"/>
                      <a:pt x="60" y="378"/>
                      <a:pt x="48" y="370"/>
                    </a:cubicBezTo>
                    <a:cubicBezTo>
                      <a:pt x="39" y="365"/>
                      <a:pt x="39" y="362"/>
                      <a:pt x="47" y="355"/>
                    </a:cubicBezTo>
                    <a:cubicBezTo>
                      <a:pt x="48" y="354"/>
                      <a:pt x="50" y="352"/>
                      <a:pt x="51" y="350"/>
                    </a:cubicBezTo>
                    <a:cubicBezTo>
                      <a:pt x="80" y="297"/>
                      <a:pt x="119" y="251"/>
                      <a:pt x="159" y="206"/>
                    </a:cubicBezTo>
                    <a:cubicBezTo>
                      <a:pt x="171" y="192"/>
                      <a:pt x="181" y="178"/>
                      <a:pt x="185" y="160"/>
                    </a:cubicBezTo>
                    <a:cubicBezTo>
                      <a:pt x="190" y="141"/>
                      <a:pt x="179" y="128"/>
                      <a:pt x="160" y="125"/>
                    </a:cubicBezTo>
                    <a:cubicBezTo>
                      <a:pt x="150" y="124"/>
                      <a:pt x="139" y="125"/>
                      <a:pt x="129" y="126"/>
                    </a:cubicBezTo>
                    <a:cubicBezTo>
                      <a:pt x="126" y="126"/>
                      <a:pt x="123" y="127"/>
                      <a:pt x="120" y="124"/>
                    </a:cubicBezTo>
                    <a:cubicBezTo>
                      <a:pt x="121" y="119"/>
                      <a:pt x="125" y="118"/>
                      <a:pt x="130" y="117"/>
                    </a:cubicBezTo>
                    <a:cubicBezTo>
                      <a:pt x="139" y="114"/>
                      <a:pt x="148" y="113"/>
                      <a:pt x="157" y="109"/>
                    </a:cubicBezTo>
                    <a:cubicBezTo>
                      <a:pt x="163" y="106"/>
                      <a:pt x="168" y="108"/>
                      <a:pt x="173" y="109"/>
                    </a:cubicBezTo>
                    <a:cubicBezTo>
                      <a:pt x="186" y="112"/>
                      <a:pt x="198" y="111"/>
                      <a:pt x="209" y="108"/>
                    </a:cubicBezTo>
                    <a:cubicBezTo>
                      <a:pt x="223" y="104"/>
                      <a:pt x="234" y="96"/>
                      <a:pt x="241" y="83"/>
                    </a:cubicBezTo>
                    <a:cubicBezTo>
                      <a:pt x="249" y="67"/>
                      <a:pt x="253" y="51"/>
                      <a:pt x="248" y="34"/>
                    </a:cubicBezTo>
                    <a:cubicBezTo>
                      <a:pt x="245" y="26"/>
                      <a:pt x="242" y="18"/>
                      <a:pt x="243" y="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4131434" y="1377156"/>
                <a:ext cx="1606550" cy="600075"/>
              </a:xfrm>
              <a:custGeom>
                <a:avLst/>
                <a:gdLst>
                  <a:gd name="T0" fmla="*/ 6 w 746"/>
                  <a:gd name="T1" fmla="*/ 271 h 279"/>
                  <a:gd name="T2" fmla="*/ 1 w 746"/>
                  <a:gd name="T3" fmla="*/ 231 h 279"/>
                  <a:gd name="T4" fmla="*/ 52 w 746"/>
                  <a:gd name="T5" fmla="*/ 171 h 279"/>
                  <a:gd name="T6" fmla="*/ 88 w 746"/>
                  <a:gd name="T7" fmla="*/ 151 h 279"/>
                  <a:gd name="T8" fmla="*/ 128 w 746"/>
                  <a:gd name="T9" fmla="*/ 157 h 279"/>
                  <a:gd name="T10" fmla="*/ 131 w 746"/>
                  <a:gd name="T11" fmla="*/ 107 h 279"/>
                  <a:gd name="T12" fmla="*/ 167 w 746"/>
                  <a:gd name="T13" fmla="*/ 73 h 279"/>
                  <a:gd name="T14" fmla="*/ 254 w 746"/>
                  <a:gd name="T15" fmla="*/ 22 h 279"/>
                  <a:gd name="T16" fmla="*/ 355 w 746"/>
                  <a:gd name="T17" fmla="*/ 25 h 279"/>
                  <a:gd name="T18" fmla="*/ 390 w 746"/>
                  <a:gd name="T19" fmla="*/ 52 h 279"/>
                  <a:gd name="T20" fmla="*/ 486 w 746"/>
                  <a:gd name="T21" fmla="*/ 24 h 279"/>
                  <a:gd name="T22" fmla="*/ 550 w 746"/>
                  <a:gd name="T23" fmla="*/ 29 h 279"/>
                  <a:gd name="T24" fmla="*/ 611 w 746"/>
                  <a:gd name="T25" fmla="*/ 104 h 279"/>
                  <a:gd name="T26" fmla="*/ 655 w 746"/>
                  <a:gd name="T27" fmla="*/ 120 h 279"/>
                  <a:gd name="T28" fmla="*/ 693 w 746"/>
                  <a:gd name="T29" fmla="*/ 162 h 279"/>
                  <a:gd name="T30" fmla="*/ 745 w 746"/>
                  <a:gd name="T31" fmla="*/ 238 h 279"/>
                  <a:gd name="T32" fmla="*/ 736 w 746"/>
                  <a:gd name="T33" fmla="*/ 279 h 279"/>
                  <a:gd name="T34" fmla="*/ 731 w 746"/>
                  <a:gd name="T35" fmla="*/ 270 h 279"/>
                  <a:gd name="T36" fmla="*/ 718 w 746"/>
                  <a:gd name="T37" fmla="*/ 209 h 279"/>
                  <a:gd name="T38" fmla="*/ 646 w 746"/>
                  <a:gd name="T39" fmla="*/ 131 h 279"/>
                  <a:gd name="T40" fmla="*/ 535 w 746"/>
                  <a:gd name="T41" fmla="*/ 119 h 279"/>
                  <a:gd name="T42" fmla="*/ 411 w 746"/>
                  <a:gd name="T43" fmla="*/ 153 h 279"/>
                  <a:gd name="T44" fmla="*/ 348 w 746"/>
                  <a:gd name="T45" fmla="*/ 194 h 279"/>
                  <a:gd name="T46" fmla="*/ 364 w 746"/>
                  <a:gd name="T47" fmla="*/ 254 h 279"/>
                  <a:gd name="T48" fmla="*/ 356 w 746"/>
                  <a:gd name="T49" fmla="*/ 262 h 279"/>
                  <a:gd name="T50" fmla="*/ 243 w 746"/>
                  <a:gd name="T51" fmla="*/ 154 h 279"/>
                  <a:gd name="T52" fmla="*/ 176 w 746"/>
                  <a:gd name="T53" fmla="*/ 145 h 279"/>
                  <a:gd name="T54" fmla="*/ 94 w 746"/>
                  <a:gd name="T55" fmla="*/ 209 h 279"/>
                  <a:gd name="T56" fmla="*/ 43 w 746"/>
                  <a:gd name="T57" fmla="*/ 256 h 279"/>
                  <a:gd name="T58" fmla="*/ 57 w 746"/>
                  <a:gd name="T59" fmla="*/ 230 h 279"/>
                  <a:gd name="T60" fmla="*/ 30 w 746"/>
                  <a:gd name="T61" fmla="*/ 227 h 279"/>
                  <a:gd name="T62" fmla="*/ 33 w 746"/>
                  <a:gd name="T63" fmla="*/ 217 h 279"/>
                  <a:gd name="T64" fmla="*/ 73 w 746"/>
                  <a:gd name="T65" fmla="*/ 209 h 279"/>
                  <a:gd name="T66" fmla="*/ 113 w 746"/>
                  <a:gd name="T67" fmla="*/ 175 h 279"/>
                  <a:gd name="T68" fmla="*/ 104 w 746"/>
                  <a:gd name="T69" fmla="*/ 157 h 279"/>
                  <a:gd name="T70" fmla="*/ 49 w 746"/>
                  <a:gd name="T71" fmla="*/ 186 h 279"/>
                  <a:gd name="T72" fmla="*/ 16 w 746"/>
                  <a:gd name="T73" fmla="*/ 267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6" h="279">
                    <a:moveTo>
                      <a:pt x="16" y="267"/>
                    </a:moveTo>
                    <a:cubicBezTo>
                      <a:pt x="13" y="268"/>
                      <a:pt x="10" y="270"/>
                      <a:pt x="6" y="271"/>
                    </a:cubicBezTo>
                    <a:cubicBezTo>
                      <a:pt x="8" y="268"/>
                      <a:pt x="6" y="266"/>
                      <a:pt x="6" y="263"/>
                    </a:cubicBezTo>
                    <a:cubicBezTo>
                      <a:pt x="2" y="253"/>
                      <a:pt x="0" y="242"/>
                      <a:pt x="1" y="231"/>
                    </a:cubicBezTo>
                    <a:cubicBezTo>
                      <a:pt x="2" y="207"/>
                      <a:pt x="13" y="189"/>
                      <a:pt x="34" y="178"/>
                    </a:cubicBezTo>
                    <a:cubicBezTo>
                      <a:pt x="40" y="174"/>
                      <a:pt x="46" y="172"/>
                      <a:pt x="52" y="171"/>
                    </a:cubicBezTo>
                    <a:cubicBezTo>
                      <a:pt x="61" y="168"/>
                      <a:pt x="70" y="164"/>
                      <a:pt x="78" y="158"/>
                    </a:cubicBezTo>
                    <a:cubicBezTo>
                      <a:pt x="81" y="156"/>
                      <a:pt x="85" y="154"/>
                      <a:pt x="88" y="151"/>
                    </a:cubicBezTo>
                    <a:cubicBezTo>
                      <a:pt x="99" y="144"/>
                      <a:pt x="110" y="145"/>
                      <a:pt x="121" y="152"/>
                    </a:cubicBezTo>
                    <a:cubicBezTo>
                      <a:pt x="123" y="153"/>
                      <a:pt x="125" y="155"/>
                      <a:pt x="128" y="157"/>
                    </a:cubicBezTo>
                    <a:cubicBezTo>
                      <a:pt x="129" y="154"/>
                      <a:pt x="129" y="152"/>
                      <a:pt x="128" y="150"/>
                    </a:cubicBezTo>
                    <a:cubicBezTo>
                      <a:pt x="127" y="136"/>
                      <a:pt x="128" y="121"/>
                      <a:pt x="131" y="107"/>
                    </a:cubicBezTo>
                    <a:cubicBezTo>
                      <a:pt x="134" y="95"/>
                      <a:pt x="141" y="87"/>
                      <a:pt x="152" y="81"/>
                    </a:cubicBezTo>
                    <a:cubicBezTo>
                      <a:pt x="157" y="78"/>
                      <a:pt x="162" y="76"/>
                      <a:pt x="167" y="73"/>
                    </a:cubicBezTo>
                    <a:cubicBezTo>
                      <a:pt x="185" y="66"/>
                      <a:pt x="201" y="57"/>
                      <a:pt x="217" y="46"/>
                    </a:cubicBezTo>
                    <a:cubicBezTo>
                      <a:pt x="229" y="38"/>
                      <a:pt x="241" y="29"/>
                      <a:pt x="254" y="22"/>
                    </a:cubicBezTo>
                    <a:cubicBezTo>
                      <a:pt x="263" y="16"/>
                      <a:pt x="273" y="12"/>
                      <a:pt x="283" y="8"/>
                    </a:cubicBezTo>
                    <a:cubicBezTo>
                      <a:pt x="310" y="0"/>
                      <a:pt x="334" y="5"/>
                      <a:pt x="355" y="25"/>
                    </a:cubicBezTo>
                    <a:cubicBezTo>
                      <a:pt x="362" y="33"/>
                      <a:pt x="370" y="41"/>
                      <a:pt x="377" y="49"/>
                    </a:cubicBezTo>
                    <a:cubicBezTo>
                      <a:pt x="381" y="53"/>
                      <a:pt x="384" y="54"/>
                      <a:pt x="390" y="52"/>
                    </a:cubicBezTo>
                    <a:cubicBezTo>
                      <a:pt x="410" y="43"/>
                      <a:pt x="431" y="39"/>
                      <a:pt x="452" y="34"/>
                    </a:cubicBezTo>
                    <a:cubicBezTo>
                      <a:pt x="464" y="31"/>
                      <a:pt x="475" y="28"/>
                      <a:pt x="486" y="24"/>
                    </a:cubicBezTo>
                    <a:cubicBezTo>
                      <a:pt x="495" y="20"/>
                      <a:pt x="505" y="16"/>
                      <a:pt x="515" y="16"/>
                    </a:cubicBezTo>
                    <a:cubicBezTo>
                      <a:pt x="529" y="15"/>
                      <a:pt x="540" y="20"/>
                      <a:pt x="550" y="29"/>
                    </a:cubicBezTo>
                    <a:cubicBezTo>
                      <a:pt x="557" y="36"/>
                      <a:pt x="563" y="43"/>
                      <a:pt x="568" y="50"/>
                    </a:cubicBezTo>
                    <a:cubicBezTo>
                      <a:pt x="580" y="70"/>
                      <a:pt x="595" y="87"/>
                      <a:pt x="611" y="104"/>
                    </a:cubicBezTo>
                    <a:cubicBezTo>
                      <a:pt x="614" y="107"/>
                      <a:pt x="618" y="110"/>
                      <a:pt x="623" y="111"/>
                    </a:cubicBezTo>
                    <a:cubicBezTo>
                      <a:pt x="634" y="114"/>
                      <a:pt x="645" y="116"/>
                      <a:pt x="655" y="120"/>
                    </a:cubicBezTo>
                    <a:cubicBezTo>
                      <a:pt x="669" y="126"/>
                      <a:pt x="681" y="135"/>
                      <a:pt x="688" y="149"/>
                    </a:cubicBezTo>
                    <a:cubicBezTo>
                      <a:pt x="690" y="153"/>
                      <a:pt x="692" y="157"/>
                      <a:pt x="693" y="162"/>
                    </a:cubicBezTo>
                    <a:cubicBezTo>
                      <a:pt x="697" y="177"/>
                      <a:pt x="706" y="189"/>
                      <a:pt x="720" y="197"/>
                    </a:cubicBezTo>
                    <a:cubicBezTo>
                      <a:pt x="736" y="206"/>
                      <a:pt x="744" y="220"/>
                      <a:pt x="745" y="238"/>
                    </a:cubicBezTo>
                    <a:cubicBezTo>
                      <a:pt x="746" y="245"/>
                      <a:pt x="744" y="252"/>
                      <a:pt x="743" y="259"/>
                    </a:cubicBezTo>
                    <a:cubicBezTo>
                      <a:pt x="741" y="266"/>
                      <a:pt x="739" y="273"/>
                      <a:pt x="736" y="279"/>
                    </a:cubicBezTo>
                    <a:cubicBezTo>
                      <a:pt x="734" y="279"/>
                      <a:pt x="732" y="279"/>
                      <a:pt x="730" y="279"/>
                    </a:cubicBezTo>
                    <a:cubicBezTo>
                      <a:pt x="728" y="276"/>
                      <a:pt x="730" y="273"/>
                      <a:pt x="731" y="270"/>
                    </a:cubicBezTo>
                    <a:cubicBezTo>
                      <a:pt x="732" y="265"/>
                      <a:pt x="733" y="259"/>
                      <a:pt x="734" y="253"/>
                    </a:cubicBezTo>
                    <a:cubicBezTo>
                      <a:pt x="738" y="235"/>
                      <a:pt x="734" y="219"/>
                      <a:pt x="718" y="209"/>
                    </a:cubicBezTo>
                    <a:cubicBezTo>
                      <a:pt x="697" y="197"/>
                      <a:pt x="685" y="179"/>
                      <a:pt x="679" y="157"/>
                    </a:cubicBezTo>
                    <a:cubicBezTo>
                      <a:pt x="672" y="143"/>
                      <a:pt x="661" y="135"/>
                      <a:pt x="646" y="131"/>
                    </a:cubicBezTo>
                    <a:cubicBezTo>
                      <a:pt x="624" y="124"/>
                      <a:pt x="601" y="118"/>
                      <a:pt x="578" y="113"/>
                    </a:cubicBezTo>
                    <a:cubicBezTo>
                      <a:pt x="563" y="109"/>
                      <a:pt x="548" y="111"/>
                      <a:pt x="535" y="119"/>
                    </a:cubicBezTo>
                    <a:cubicBezTo>
                      <a:pt x="504" y="136"/>
                      <a:pt x="471" y="147"/>
                      <a:pt x="435" y="150"/>
                    </a:cubicBezTo>
                    <a:cubicBezTo>
                      <a:pt x="427" y="151"/>
                      <a:pt x="419" y="152"/>
                      <a:pt x="411" y="153"/>
                    </a:cubicBezTo>
                    <a:cubicBezTo>
                      <a:pt x="386" y="155"/>
                      <a:pt x="366" y="166"/>
                      <a:pt x="352" y="188"/>
                    </a:cubicBezTo>
                    <a:cubicBezTo>
                      <a:pt x="351" y="190"/>
                      <a:pt x="349" y="192"/>
                      <a:pt x="348" y="194"/>
                    </a:cubicBezTo>
                    <a:cubicBezTo>
                      <a:pt x="335" y="216"/>
                      <a:pt x="335" y="216"/>
                      <a:pt x="350" y="235"/>
                    </a:cubicBezTo>
                    <a:cubicBezTo>
                      <a:pt x="355" y="241"/>
                      <a:pt x="360" y="247"/>
                      <a:pt x="364" y="254"/>
                    </a:cubicBezTo>
                    <a:cubicBezTo>
                      <a:pt x="366" y="256"/>
                      <a:pt x="369" y="258"/>
                      <a:pt x="368" y="262"/>
                    </a:cubicBezTo>
                    <a:cubicBezTo>
                      <a:pt x="364" y="262"/>
                      <a:pt x="360" y="262"/>
                      <a:pt x="356" y="262"/>
                    </a:cubicBezTo>
                    <a:cubicBezTo>
                      <a:pt x="341" y="247"/>
                      <a:pt x="328" y="230"/>
                      <a:pt x="313" y="215"/>
                    </a:cubicBezTo>
                    <a:cubicBezTo>
                      <a:pt x="291" y="193"/>
                      <a:pt x="267" y="173"/>
                      <a:pt x="243" y="154"/>
                    </a:cubicBezTo>
                    <a:cubicBezTo>
                      <a:pt x="235" y="145"/>
                      <a:pt x="225" y="142"/>
                      <a:pt x="213" y="143"/>
                    </a:cubicBezTo>
                    <a:cubicBezTo>
                      <a:pt x="201" y="144"/>
                      <a:pt x="188" y="143"/>
                      <a:pt x="176" y="145"/>
                    </a:cubicBezTo>
                    <a:cubicBezTo>
                      <a:pt x="168" y="147"/>
                      <a:pt x="161" y="150"/>
                      <a:pt x="155" y="156"/>
                    </a:cubicBezTo>
                    <a:cubicBezTo>
                      <a:pt x="137" y="177"/>
                      <a:pt x="114" y="191"/>
                      <a:pt x="94" y="209"/>
                    </a:cubicBezTo>
                    <a:cubicBezTo>
                      <a:pt x="80" y="221"/>
                      <a:pt x="68" y="234"/>
                      <a:pt x="60" y="251"/>
                    </a:cubicBezTo>
                    <a:cubicBezTo>
                      <a:pt x="55" y="253"/>
                      <a:pt x="49" y="255"/>
                      <a:pt x="43" y="256"/>
                    </a:cubicBezTo>
                    <a:cubicBezTo>
                      <a:pt x="40" y="251"/>
                      <a:pt x="45" y="249"/>
                      <a:pt x="46" y="245"/>
                    </a:cubicBezTo>
                    <a:cubicBezTo>
                      <a:pt x="49" y="240"/>
                      <a:pt x="54" y="236"/>
                      <a:pt x="57" y="230"/>
                    </a:cubicBezTo>
                    <a:cubicBezTo>
                      <a:pt x="50" y="229"/>
                      <a:pt x="43" y="231"/>
                      <a:pt x="37" y="229"/>
                    </a:cubicBezTo>
                    <a:cubicBezTo>
                      <a:pt x="34" y="229"/>
                      <a:pt x="32" y="228"/>
                      <a:pt x="30" y="227"/>
                    </a:cubicBezTo>
                    <a:cubicBezTo>
                      <a:pt x="28" y="226"/>
                      <a:pt x="25" y="223"/>
                      <a:pt x="25" y="220"/>
                    </a:cubicBezTo>
                    <a:cubicBezTo>
                      <a:pt x="26" y="215"/>
                      <a:pt x="30" y="216"/>
                      <a:pt x="33" y="217"/>
                    </a:cubicBezTo>
                    <a:cubicBezTo>
                      <a:pt x="45" y="218"/>
                      <a:pt x="56" y="214"/>
                      <a:pt x="67" y="212"/>
                    </a:cubicBezTo>
                    <a:cubicBezTo>
                      <a:pt x="69" y="212"/>
                      <a:pt x="72" y="211"/>
                      <a:pt x="73" y="209"/>
                    </a:cubicBezTo>
                    <a:cubicBezTo>
                      <a:pt x="82" y="197"/>
                      <a:pt x="96" y="189"/>
                      <a:pt x="108" y="179"/>
                    </a:cubicBezTo>
                    <a:cubicBezTo>
                      <a:pt x="109" y="178"/>
                      <a:pt x="111" y="176"/>
                      <a:pt x="113" y="175"/>
                    </a:cubicBezTo>
                    <a:cubicBezTo>
                      <a:pt x="116" y="171"/>
                      <a:pt x="120" y="168"/>
                      <a:pt x="117" y="163"/>
                    </a:cubicBezTo>
                    <a:cubicBezTo>
                      <a:pt x="115" y="158"/>
                      <a:pt x="109" y="157"/>
                      <a:pt x="104" y="157"/>
                    </a:cubicBezTo>
                    <a:cubicBezTo>
                      <a:pt x="100" y="158"/>
                      <a:pt x="96" y="160"/>
                      <a:pt x="93" y="163"/>
                    </a:cubicBezTo>
                    <a:cubicBezTo>
                      <a:pt x="80" y="173"/>
                      <a:pt x="65" y="180"/>
                      <a:pt x="49" y="186"/>
                    </a:cubicBezTo>
                    <a:cubicBezTo>
                      <a:pt x="25" y="194"/>
                      <a:pt x="13" y="211"/>
                      <a:pt x="13" y="237"/>
                    </a:cubicBezTo>
                    <a:cubicBezTo>
                      <a:pt x="13" y="247"/>
                      <a:pt x="14" y="257"/>
                      <a:pt x="16" y="267"/>
                    </a:cubicBezTo>
                    <a:close/>
                  </a:path>
                </a:pathLst>
              </a:custGeom>
              <a:solidFill>
                <a:srgbClr val="555A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1724784" y="2937669"/>
                <a:ext cx="1238250" cy="1220788"/>
              </a:xfrm>
              <a:custGeom>
                <a:avLst/>
                <a:gdLst>
                  <a:gd name="T0" fmla="*/ 59 w 575"/>
                  <a:gd name="T1" fmla="*/ 112 h 568"/>
                  <a:gd name="T2" fmla="*/ 24 w 575"/>
                  <a:gd name="T3" fmla="*/ 192 h 568"/>
                  <a:gd name="T4" fmla="*/ 22 w 575"/>
                  <a:gd name="T5" fmla="*/ 338 h 568"/>
                  <a:gd name="T6" fmla="*/ 26 w 575"/>
                  <a:gd name="T7" fmla="*/ 355 h 568"/>
                  <a:gd name="T8" fmla="*/ 39 w 575"/>
                  <a:gd name="T9" fmla="*/ 368 h 568"/>
                  <a:gd name="T10" fmla="*/ 41 w 575"/>
                  <a:gd name="T11" fmla="*/ 232 h 568"/>
                  <a:gd name="T12" fmla="*/ 52 w 575"/>
                  <a:gd name="T13" fmla="*/ 168 h 568"/>
                  <a:gd name="T14" fmla="*/ 64 w 575"/>
                  <a:gd name="T15" fmla="*/ 166 h 568"/>
                  <a:gd name="T16" fmla="*/ 53 w 575"/>
                  <a:gd name="T17" fmla="*/ 144 h 568"/>
                  <a:gd name="T18" fmla="*/ 59 w 575"/>
                  <a:gd name="T19" fmla="*/ 140 h 568"/>
                  <a:gd name="T20" fmla="*/ 88 w 575"/>
                  <a:gd name="T21" fmla="*/ 134 h 568"/>
                  <a:gd name="T22" fmla="*/ 105 w 575"/>
                  <a:gd name="T23" fmla="*/ 129 h 568"/>
                  <a:gd name="T24" fmla="*/ 49 w 575"/>
                  <a:gd name="T25" fmla="*/ 254 h 568"/>
                  <a:gd name="T26" fmla="*/ 130 w 575"/>
                  <a:gd name="T27" fmla="*/ 503 h 568"/>
                  <a:gd name="T28" fmla="*/ 346 w 575"/>
                  <a:gd name="T29" fmla="*/ 552 h 568"/>
                  <a:gd name="T30" fmla="*/ 413 w 575"/>
                  <a:gd name="T31" fmla="*/ 539 h 568"/>
                  <a:gd name="T32" fmla="*/ 531 w 575"/>
                  <a:gd name="T33" fmla="*/ 430 h 568"/>
                  <a:gd name="T34" fmla="*/ 561 w 575"/>
                  <a:gd name="T35" fmla="*/ 357 h 568"/>
                  <a:gd name="T36" fmla="*/ 519 w 575"/>
                  <a:gd name="T37" fmla="*/ 156 h 568"/>
                  <a:gd name="T38" fmla="*/ 404 w 575"/>
                  <a:gd name="T39" fmla="*/ 57 h 568"/>
                  <a:gd name="T40" fmla="*/ 325 w 575"/>
                  <a:gd name="T41" fmla="*/ 42 h 568"/>
                  <a:gd name="T42" fmla="*/ 357 w 575"/>
                  <a:gd name="T43" fmla="*/ 37 h 568"/>
                  <a:gd name="T44" fmla="*/ 423 w 575"/>
                  <a:gd name="T45" fmla="*/ 51 h 568"/>
                  <a:gd name="T46" fmla="*/ 328 w 575"/>
                  <a:gd name="T47" fmla="*/ 11 h 568"/>
                  <a:gd name="T48" fmla="*/ 284 w 575"/>
                  <a:gd name="T49" fmla="*/ 3 h 568"/>
                  <a:gd name="T50" fmla="*/ 326 w 575"/>
                  <a:gd name="T51" fmla="*/ 4 h 568"/>
                  <a:gd name="T52" fmla="*/ 418 w 575"/>
                  <a:gd name="T53" fmla="*/ 34 h 568"/>
                  <a:gd name="T54" fmla="*/ 475 w 575"/>
                  <a:gd name="T55" fmla="*/ 94 h 568"/>
                  <a:gd name="T56" fmla="*/ 521 w 575"/>
                  <a:gd name="T57" fmla="*/ 144 h 568"/>
                  <a:gd name="T58" fmla="*/ 568 w 575"/>
                  <a:gd name="T59" fmla="*/ 255 h 568"/>
                  <a:gd name="T60" fmla="*/ 575 w 575"/>
                  <a:gd name="T61" fmla="*/ 276 h 568"/>
                  <a:gd name="T62" fmla="*/ 570 w 575"/>
                  <a:gd name="T63" fmla="*/ 300 h 568"/>
                  <a:gd name="T64" fmla="*/ 570 w 575"/>
                  <a:gd name="T65" fmla="*/ 371 h 568"/>
                  <a:gd name="T66" fmla="*/ 534 w 575"/>
                  <a:gd name="T67" fmla="*/ 447 h 568"/>
                  <a:gd name="T68" fmla="*/ 434 w 575"/>
                  <a:gd name="T69" fmla="*/ 539 h 568"/>
                  <a:gd name="T70" fmla="*/ 381 w 575"/>
                  <a:gd name="T71" fmla="*/ 560 h 568"/>
                  <a:gd name="T72" fmla="*/ 178 w 575"/>
                  <a:gd name="T73" fmla="*/ 539 h 568"/>
                  <a:gd name="T74" fmla="*/ 76 w 575"/>
                  <a:gd name="T75" fmla="*/ 468 h 568"/>
                  <a:gd name="T76" fmla="*/ 24 w 575"/>
                  <a:gd name="T77" fmla="*/ 392 h 568"/>
                  <a:gd name="T78" fmla="*/ 15 w 575"/>
                  <a:gd name="T79" fmla="*/ 364 h 568"/>
                  <a:gd name="T80" fmla="*/ 1 w 575"/>
                  <a:gd name="T81" fmla="*/ 270 h 568"/>
                  <a:gd name="T82" fmla="*/ 52 w 575"/>
                  <a:gd name="T83" fmla="*/ 10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5" h="568">
                    <a:moveTo>
                      <a:pt x="52" y="108"/>
                    </a:moveTo>
                    <a:cubicBezTo>
                      <a:pt x="55" y="109"/>
                      <a:pt x="57" y="110"/>
                      <a:pt x="59" y="112"/>
                    </a:cubicBezTo>
                    <a:cubicBezTo>
                      <a:pt x="59" y="117"/>
                      <a:pt x="56" y="120"/>
                      <a:pt x="53" y="124"/>
                    </a:cubicBezTo>
                    <a:cubicBezTo>
                      <a:pt x="38" y="144"/>
                      <a:pt x="29" y="168"/>
                      <a:pt x="24" y="192"/>
                    </a:cubicBezTo>
                    <a:cubicBezTo>
                      <a:pt x="19" y="216"/>
                      <a:pt x="15" y="240"/>
                      <a:pt x="14" y="264"/>
                    </a:cubicBezTo>
                    <a:cubicBezTo>
                      <a:pt x="14" y="289"/>
                      <a:pt x="18" y="314"/>
                      <a:pt x="22" y="338"/>
                    </a:cubicBezTo>
                    <a:cubicBezTo>
                      <a:pt x="26" y="369"/>
                      <a:pt x="37" y="397"/>
                      <a:pt x="50" y="421"/>
                    </a:cubicBezTo>
                    <a:cubicBezTo>
                      <a:pt x="47" y="399"/>
                      <a:pt x="32" y="379"/>
                      <a:pt x="26" y="355"/>
                    </a:cubicBezTo>
                    <a:cubicBezTo>
                      <a:pt x="34" y="356"/>
                      <a:pt x="36" y="362"/>
                      <a:pt x="38" y="367"/>
                    </a:cubicBezTo>
                    <a:cubicBezTo>
                      <a:pt x="39" y="369"/>
                      <a:pt x="40" y="367"/>
                      <a:pt x="39" y="368"/>
                    </a:cubicBezTo>
                    <a:cubicBezTo>
                      <a:pt x="39" y="368"/>
                      <a:pt x="38" y="367"/>
                      <a:pt x="38" y="366"/>
                    </a:cubicBezTo>
                    <a:cubicBezTo>
                      <a:pt x="29" y="321"/>
                      <a:pt x="31" y="277"/>
                      <a:pt x="41" y="232"/>
                    </a:cubicBezTo>
                    <a:cubicBezTo>
                      <a:pt x="44" y="216"/>
                      <a:pt x="48" y="200"/>
                      <a:pt x="55" y="184"/>
                    </a:cubicBezTo>
                    <a:cubicBezTo>
                      <a:pt x="58" y="178"/>
                      <a:pt x="57" y="173"/>
                      <a:pt x="52" y="168"/>
                    </a:cubicBezTo>
                    <a:cubicBezTo>
                      <a:pt x="49" y="163"/>
                      <a:pt x="45" y="159"/>
                      <a:pt x="45" y="153"/>
                    </a:cubicBezTo>
                    <a:cubicBezTo>
                      <a:pt x="55" y="152"/>
                      <a:pt x="58" y="160"/>
                      <a:pt x="64" y="166"/>
                    </a:cubicBezTo>
                    <a:cubicBezTo>
                      <a:pt x="63" y="159"/>
                      <a:pt x="60" y="155"/>
                      <a:pt x="57" y="152"/>
                    </a:cubicBezTo>
                    <a:cubicBezTo>
                      <a:pt x="56" y="149"/>
                      <a:pt x="54" y="147"/>
                      <a:pt x="53" y="144"/>
                    </a:cubicBezTo>
                    <a:cubicBezTo>
                      <a:pt x="52" y="142"/>
                      <a:pt x="52" y="140"/>
                      <a:pt x="54" y="139"/>
                    </a:cubicBezTo>
                    <a:cubicBezTo>
                      <a:pt x="56" y="138"/>
                      <a:pt x="58" y="139"/>
                      <a:pt x="59" y="140"/>
                    </a:cubicBezTo>
                    <a:cubicBezTo>
                      <a:pt x="63" y="143"/>
                      <a:pt x="66" y="149"/>
                      <a:pt x="71" y="152"/>
                    </a:cubicBezTo>
                    <a:cubicBezTo>
                      <a:pt x="79" y="148"/>
                      <a:pt x="81" y="139"/>
                      <a:pt x="88" y="134"/>
                    </a:cubicBezTo>
                    <a:cubicBezTo>
                      <a:pt x="92" y="132"/>
                      <a:pt x="94" y="127"/>
                      <a:pt x="97" y="124"/>
                    </a:cubicBezTo>
                    <a:cubicBezTo>
                      <a:pt x="100" y="125"/>
                      <a:pt x="103" y="127"/>
                      <a:pt x="105" y="129"/>
                    </a:cubicBezTo>
                    <a:cubicBezTo>
                      <a:pt x="98" y="138"/>
                      <a:pt x="90" y="145"/>
                      <a:pt x="85" y="155"/>
                    </a:cubicBezTo>
                    <a:cubicBezTo>
                      <a:pt x="63" y="184"/>
                      <a:pt x="55" y="219"/>
                      <a:pt x="49" y="254"/>
                    </a:cubicBezTo>
                    <a:cubicBezTo>
                      <a:pt x="39" y="314"/>
                      <a:pt x="47" y="371"/>
                      <a:pt x="67" y="428"/>
                    </a:cubicBezTo>
                    <a:cubicBezTo>
                      <a:pt x="78" y="460"/>
                      <a:pt x="100" y="486"/>
                      <a:pt x="130" y="503"/>
                    </a:cubicBezTo>
                    <a:cubicBezTo>
                      <a:pt x="174" y="528"/>
                      <a:pt x="220" y="546"/>
                      <a:pt x="270" y="553"/>
                    </a:cubicBezTo>
                    <a:cubicBezTo>
                      <a:pt x="295" y="556"/>
                      <a:pt x="321" y="554"/>
                      <a:pt x="346" y="552"/>
                    </a:cubicBezTo>
                    <a:cubicBezTo>
                      <a:pt x="356" y="551"/>
                      <a:pt x="366" y="550"/>
                      <a:pt x="376" y="549"/>
                    </a:cubicBezTo>
                    <a:cubicBezTo>
                      <a:pt x="389" y="549"/>
                      <a:pt x="402" y="546"/>
                      <a:pt x="413" y="539"/>
                    </a:cubicBezTo>
                    <a:cubicBezTo>
                      <a:pt x="442" y="520"/>
                      <a:pt x="470" y="499"/>
                      <a:pt x="496" y="477"/>
                    </a:cubicBezTo>
                    <a:cubicBezTo>
                      <a:pt x="511" y="464"/>
                      <a:pt x="522" y="448"/>
                      <a:pt x="531" y="430"/>
                    </a:cubicBezTo>
                    <a:cubicBezTo>
                      <a:pt x="536" y="420"/>
                      <a:pt x="543" y="410"/>
                      <a:pt x="548" y="399"/>
                    </a:cubicBezTo>
                    <a:cubicBezTo>
                      <a:pt x="556" y="386"/>
                      <a:pt x="561" y="372"/>
                      <a:pt x="561" y="357"/>
                    </a:cubicBezTo>
                    <a:cubicBezTo>
                      <a:pt x="562" y="316"/>
                      <a:pt x="560" y="276"/>
                      <a:pt x="556" y="235"/>
                    </a:cubicBezTo>
                    <a:cubicBezTo>
                      <a:pt x="552" y="205"/>
                      <a:pt x="540" y="179"/>
                      <a:pt x="519" y="156"/>
                    </a:cubicBezTo>
                    <a:cubicBezTo>
                      <a:pt x="495" y="130"/>
                      <a:pt x="473" y="103"/>
                      <a:pt x="448" y="79"/>
                    </a:cubicBezTo>
                    <a:cubicBezTo>
                      <a:pt x="435" y="67"/>
                      <a:pt x="421" y="59"/>
                      <a:pt x="404" y="57"/>
                    </a:cubicBezTo>
                    <a:cubicBezTo>
                      <a:pt x="387" y="54"/>
                      <a:pt x="370" y="52"/>
                      <a:pt x="354" y="44"/>
                    </a:cubicBezTo>
                    <a:cubicBezTo>
                      <a:pt x="345" y="40"/>
                      <a:pt x="335" y="42"/>
                      <a:pt x="325" y="42"/>
                    </a:cubicBezTo>
                    <a:cubicBezTo>
                      <a:pt x="321" y="41"/>
                      <a:pt x="316" y="44"/>
                      <a:pt x="314" y="37"/>
                    </a:cubicBezTo>
                    <a:cubicBezTo>
                      <a:pt x="328" y="32"/>
                      <a:pt x="343" y="31"/>
                      <a:pt x="357" y="37"/>
                    </a:cubicBezTo>
                    <a:cubicBezTo>
                      <a:pt x="374" y="43"/>
                      <a:pt x="391" y="46"/>
                      <a:pt x="409" y="48"/>
                    </a:cubicBezTo>
                    <a:cubicBezTo>
                      <a:pt x="414" y="49"/>
                      <a:pt x="418" y="50"/>
                      <a:pt x="423" y="51"/>
                    </a:cubicBezTo>
                    <a:cubicBezTo>
                      <a:pt x="409" y="32"/>
                      <a:pt x="390" y="23"/>
                      <a:pt x="367" y="21"/>
                    </a:cubicBezTo>
                    <a:cubicBezTo>
                      <a:pt x="353" y="20"/>
                      <a:pt x="340" y="16"/>
                      <a:pt x="328" y="11"/>
                    </a:cubicBezTo>
                    <a:cubicBezTo>
                      <a:pt x="318" y="7"/>
                      <a:pt x="308" y="6"/>
                      <a:pt x="298" y="7"/>
                    </a:cubicBezTo>
                    <a:cubicBezTo>
                      <a:pt x="293" y="7"/>
                      <a:pt x="287" y="10"/>
                      <a:pt x="284" y="3"/>
                    </a:cubicBezTo>
                    <a:cubicBezTo>
                      <a:pt x="289" y="3"/>
                      <a:pt x="295" y="2"/>
                      <a:pt x="300" y="1"/>
                    </a:cubicBezTo>
                    <a:cubicBezTo>
                      <a:pt x="309" y="0"/>
                      <a:pt x="317" y="1"/>
                      <a:pt x="326" y="4"/>
                    </a:cubicBezTo>
                    <a:cubicBezTo>
                      <a:pt x="343" y="11"/>
                      <a:pt x="361" y="14"/>
                      <a:pt x="380" y="16"/>
                    </a:cubicBezTo>
                    <a:cubicBezTo>
                      <a:pt x="394" y="18"/>
                      <a:pt x="407" y="24"/>
                      <a:pt x="418" y="34"/>
                    </a:cubicBezTo>
                    <a:cubicBezTo>
                      <a:pt x="423" y="38"/>
                      <a:pt x="427" y="43"/>
                      <a:pt x="431" y="48"/>
                    </a:cubicBezTo>
                    <a:cubicBezTo>
                      <a:pt x="444" y="65"/>
                      <a:pt x="459" y="79"/>
                      <a:pt x="475" y="94"/>
                    </a:cubicBezTo>
                    <a:cubicBezTo>
                      <a:pt x="487" y="106"/>
                      <a:pt x="500" y="118"/>
                      <a:pt x="510" y="133"/>
                    </a:cubicBezTo>
                    <a:cubicBezTo>
                      <a:pt x="513" y="137"/>
                      <a:pt x="517" y="140"/>
                      <a:pt x="521" y="144"/>
                    </a:cubicBezTo>
                    <a:cubicBezTo>
                      <a:pt x="538" y="161"/>
                      <a:pt x="552" y="181"/>
                      <a:pt x="559" y="205"/>
                    </a:cubicBezTo>
                    <a:cubicBezTo>
                      <a:pt x="564" y="221"/>
                      <a:pt x="566" y="238"/>
                      <a:pt x="568" y="255"/>
                    </a:cubicBezTo>
                    <a:cubicBezTo>
                      <a:pt x="568" y="261"/>
                      <a:pt x="568" y="268"/>
                      <a:pt x="569" y="274"/>
                    </a:cubicBezTo>
                    <a:cubicBezTo>
                      <a:pt x="571" y="276"/>
                      <a:pt x="573" y="275"/>
                      <a:pt x="575" y="276"/>
                    </a:cubicBezTo>
                    <a:cubicBezTo>
                      <a:pt x="574" y="280"/>
                      <a:pt x="571" y="283"/>
                      <a:pt x="572" y="287"/>
                    </a:cubicBezTo>
                    <a:cubicBezTo>
                      <a:pt x="568" y="291"/>
                      <a:pt x="570" y="296"/>
                      <a:pt x="570" y="300"/>
                    </a:cubicBezTo>
                    <a:cubicBezTo>
                      <a:pt x="572" y="310"/>
                      <a:pt x="572" y="320"/>
                      <a:pt x="572" y="330"/>
                    </a:cubicBezTo>
                    <a:cubicBezTo>
                      <a:pt x="573" y="344"/>
                      <a:pt x="573" y="357"/>
                      <a:pt x="570" y="371"/>
                    </a:cubicBezTo>
                    <a:cubicBezTo>
                      <a:pt x="568" y="383"/>
                      <a:pt x="564" y="394"/>
                      <a:pt x="558" y="404"/>
                    </a:cubicBezTo>
                    <a:cubicBezTo>
                      <a:pt x="550" y="418"/>
                      <a:pt x="542" y="432"/>
                      <a:pt x="534" y="447"/>
                    </a:cubicBezTo>
                    <a:cubicBezTo>
                      <a:pt x="525" y="464"/>
                      <a:pt x="513" y="479"/>
                      <a:pt x="498" y="491"/>
                    </a:cubicBezTo>
                    <a:cubicBezTo>
                      <a:pt x="477" y="507"/>
                      <a:pt x="455" y="523"/>
                      <a:pt x="434" y="539"/>
                    </a:cubicBezTo>
                    <a:cubicBezTo>
                      <a:pt x="432" y="540"/>
                      <a:pt x="429" y="542"/>
                      <a:pt x="426" y="544"/>
                    </a:cubicBezTo>
                    <a:cubicBezTo>
                      <a:pt x="412" y="553"/>
                      <a:pt x="398" y="559"/>
                      <a:pt x="381" y="560"/>
                    </a:cubicBezTo>
                    <a:cubicBezTo>
                      <a:pt x="361" y="562"/>
                      <a:pt x="341" y="564"/>
                      <a:pt x="321" y="565"/>
                    </a:cubicBezTo>
                    <a:cubicBezTo>
                      <a:pt x="271" y="568"/>
                      <a:pt x="223" y="558"/>
                      <a:pt x="178" y="539"/>
                    </a:cubicBezTo>
                    <a:cubicBezTo>
                      <a:pt x="154" y="529"/>
                      <a:pt x="131" y="518"/>
                      <a:pt x="110" y="503"/>
                    </a:cubicBezTo>
                    <a:cubicBezTo>
                      <a:pt x="97" y="493"/>
                      <a:pt x="85" y="482"/>
                      <a:pt x="76" y="468"/>
                    </a:cubicBezTo>
                    <a:cubicBezTo>
                      <a:pt x="74" y="465"/>
                      <a:pt x="72" y="462"/>
                      <a:pt x="69" y="460"/>
                    </a:cubicBezTo>
                    <a:cubicBezTo>
                      <a:pt x="48" y="442"/>
                      <a:pt x="34" y="418"/>
                      <a:pt x="24" y="392"/>
                    </a:cubicBezTo>
                    <a:cubicBezTo>
                      <a:pt x="22" y="386"/>
                      <a:pt x="21" y="380"/>
                      <a:pt x="19" y="374"/>
                    </a:cubicBezTo>
                    <a:cubicBezTo>
                      <a:pt x="18" y="370"/>
                      <a:pt x="17" y="367"/>
                      <a:pt x="15" y="364"/>
                    </a:cubicBezTo>
                    <a:cubicBezTo>
                      <a:pt x="13" y="361"/>
                      <a:pt x="12" y="358"/>
                      <a:pt x="11" y="355"/>
                    </a:cubicBezTo>
                    <a:cubicBezTo>
                      <a:pt x="5" y="327"/>
                      <a:pt x="0" y="298"/>
                      <a:pt x="1" y="270"/>
                    </a:cubicBezTo>
                    <a:cubicBezTo>
                      <a:pt x="3" y="228"/>
                      <a:pt x="8" y="187"/>
                      <a:pt x="25" y="148"/>
                    </a:cubicBezTo>
                    <a:cubicBezTo>
                      <a:pt x="31" y="134"/>
                      <a:pt x="39" y="119"/>
                      <a:pt x="52" y="108"/>
                    </a:cubicBezTo>
                    <a:close/>
                  </a:path>
                </a:pathLst>
              </a:custGeom>
              <a:solidFill>
                <a:srgbClr val="565A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6726997" y="3082131"/>
                <a:ext cx="698500" cy="87313"/>
              </a:xfrm>
              <a:custGeom>
                <a:avLst/>
                <a:gdLst>
                  <a:gd name="T0" fmla="*/ 323 w 324"/>
                  <a:gd name="T1" fmla="*/ 33 h 41"/>
                  <a:gd name="T2" fmla="*/ 322 w 324"/>
                  <a:gd name="T3" fmla="*/ 41 h 41"/>
                  <a:gd name="T4" fmla="*/ 303 w 324"/>
                  <a:gd name="T5" fmla="*/ 39 h 41"/>
                  <a:gd name="T6" fmla="*/ 278 w 324"/>
                  <a:gd name="T7" fmla="*/ 35 h 41"/>
                  <a:gd name="T8" fmla="*/ 248 w 324"/>
                  <a:gd name="T9" fmla="*/ 32 h 41"/>
                  <a:gd name="T10" fmla="*/ 244 w 324"/>
                  <a:gd name="T11" fmla="*/ 32 h 41"/>
                  <a:gd name="T12" fmla="*/ 179 w 324"/>
                  <a:gd name="T13" fmla="*/ 29 h 41"/>
                  <a:gd name="T14" fmla="*/ 78 w 324"/>
                  <a:gd name="T15" fmla="*/ 27 h 41"/>
                  <a:gd name="T16" fmla="*/ 21 w 324"/>
                  <a:gd name="T17" fmla="*/ 26 h 41"/>
                  <a:gd name="T18" fmla="*/ 18 w 324"/>
                  <a:gd name="T19" fmla="*/ 26 h 41"/>
                  <a:gd name="T20" fmla="*/ 0 w 324"/>
                  <a:gd name="T21" fmla="*/ 2 h 41"/>
                  <a:gd name="T22" fmla="*/ 5 w 324"/>
                  <a:gd name="T23" fmla="*/ 1 h 41"/>
                  <a:gd name="T24" fmla="*/ 47 w 324"/>
                  <a:gd name="T25" fmla="*/ 1 h 41"/>
                  <a:gd name="T26" fmla="*/ 123 w 324"/>
                  <a:gd name="T27" fmla="*/ 3 h 41"/>
                  <a:gd name="T28" fmla="*/ 161 w 324"/>
                  <a:gd name="T29" fmla="*/ 5 h 41"/>
                  <a:gd name="T30" fmla="*/ 208 w 324"/>
                  <a:gd name="T31" fmla="*/ 10 h 41"/>
                  <a:gd name="T32" fmla="*/ 248 w 324"/>
                  <a:gd name="T33" fmla="*/ 16 h 41"/>
                  <a:gd name="T34" fmla="*/ 307 w 324"/>
                  <a:gd name="T35" fmla="*/ 30 h 41"/>
                  <a:gd name="T36" fmla="*/ 315 w 324"/>
                  <a:gd name="T37" fmla="*/ 30 h 41"/>
                  <a:gd name="T38" fmla="*/ 323 w 324"/>
                  <a:gd name="T3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4" h="41">
                    <a:moveTo>
                      <a:pt x="323" y="33"/>
                    </a:moveTo>
                    <a:cubicBezTo>
                      <a:pt x="320" y="35"/>
                      <a:pt x="324" y="38"/>
                      <a:pt x="322" y="41"/>
                    </a:cubicBezTo>
                    <a:cubicBezTo>
                      <a:pt x="316" y="40"/>
                      <a:pt x="309" y="40"/>
                      <a:pt x="303" y="39"/>
                    </a:cubicBezTo>
                    <a:cubicBezTo>
                      <a:pt x="295" y="38"/>
                      <a:pt x="286" y="37"/>
                      <a:pt x="278" y="35"/>
                    </a:cubicBezTo>
                    <a:cubicBezTo>
                      <a:pt x="268" y="33"/>
                      <a:pt x="258" y="35"/>
                      <a:pt x="248" y="32"/>
                    </a:cubicBezTo>
                    <a:cubicBezTo>
                      <a:pt x="247" y="32"/>
                      <a:pt x="245" y="32"/>
                      <a:pt x="244" y="32"/>
                    </a:cubicBezTo>
                    <a:cubicBezTo>
                      <a:pt x="222" y="31"/>
                      <a:pt x="201" y="30"/>
                      <a:pt x="179" y="29"/>
                    </a:cubicBezTo>
                    <a:cubicBezTo>
                      <a:pt x="146" y="27"/>
                      <a:pt x="112" y="29"/>
                      <a:pt x="78" y="27"/>
                    </a:cubicBezTo>
                    <a:cubicBezTo>
                      <a:pt x="59" y="26"/>
                      <a:pt x="40" y="27"/>
                      <a:pt x="21" y="26"/>
                    </a:cubicBezTo>
                    <a:cubicBezTo>
                      <a:pt x="20" y="26"/>
                      <a:pt x="19" y="26"/>
                      <a:pt x="18" y="26"/>
                    </a:cubicBezTo>
                    <a:cubicBezTo>
                      <a:pt x="13" y="13"/>
                      <a:pt x="15" y="16"/>
                      <a:pt x="0" y="2"/>
                    </a:cubicBezTo>
                    <a:cubicBezTo>
                      <a:pt x="2" y="0"/>
                      <a:pt x="4" y="1"/>
                      <a:pt x="5" y="1"/>
                    </a:cubicBezTo>
                    <a:cubicBezTo>
                      <a:pt x="19" y="1"/>
                      <a:pt x="33" y="0"/>
                      <a:pt x="47" y="1"/>
                    </a:cubicBezTo>
                    <a:cubicBezTo>
                      <a:pt x="72" y="4"/>
                      <a:pt x="98" y="2"/>
                      <a:pt x="123" y="3"/>
                    </a:cubicBezTo>
                    <a:cubicBezTo>
                      <a:pt x="136" y="4"/>
                      <a:pt x="149" y="4"/>
                      <a:pt x="161" y="5"/>
                    </a:cubicBezTo>
                    <a:cubicBezTo>
                      <a:pt x="177" y="7"/>
                      <a:pt x="192" y="8"/>
                      <a:pt x="208" y="10"/>
                    </a:cubicBezTo>
                    <a:cubicBezTo>
                      <a:pt x="221" y="12"/>
                      <a:pt x="235" y="14"/>
                      <a:pt x="248" y="16"/>
                    </a:cubicBezTo>
                    <a:cubicBezTo>
                      <a:pt x="268" y="20"/>
                      <a:pt x="287" y="24"/>
                      <a:pt x="307" y="30"/>
                    </a:cubicBezTo>
                    <a:cubicBezTo>
                      <a:pt x="310" y="31"/>
                      <a:pt x="312" y="33"/>
                      <a:pt x="315" y="30"/>
                    </a:cubicBezTo>
                    <a:cubicBezTo>
                      <a:pt x="318" y="31"/>
                      <a:pt x="321" y="31"/>
                      <a:pt x="323" y="3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3659947" y="2493169"/>
                <a:ext cx="307975" cy="500063"/>
              </a:xfrm>
              <a:custGeom>
                <a:avLst/>
                <a:gdLst>
                  <a:gd name="T0" fmla="*/ 129 w 143"/>
                  <a:gd name="T1" fmla="*/ 0 h 233"/>
                  <a:gd name="T2" fmla="*/ 135 w 143"/>
                  <a:gd name="T3" fmla="*/ 8 h 233"/>
                  <a:gd name="T4" fmla="*/ 126 w 143"/>
                  <a:gd name="T5" fmla="*/ 19 h 233"/>
                  <a:gd name="T6" fmla="*/ 21 w 143"/>
                  <a:gd name="T7" fmla="*/ 141 h 233"/>
                  <a:gd name="T8" fmla="*/ 16 w 143"/>
                  <a:gd name="T9" fmla="*/ 150 h 233"/>
                  <a:gd name="T10" fmla="*/ 24 w 143"/>
                  <a:gd name="T11" fmla="*/ 155 h 233"/>
                  <a:gd name="T12" fmla="*/ 45 w 143"/>
                  <a:gd name="T13" fmla="*/ 161 h 233"/>
                  <a:gd name="T14" fmla="*/ 58 w 143"/>
                  <a:gd name="T15" fmla="*/ 156 h 233"/>
                  <a:gd name="T16" fmla="*/ 127 w 143"/>
                  <a:gd name="T17" fmla="*/ 67 h 233"/>
                  <a:gd name="T18" fmla="*/ 143 w 143"/>
                  <a:gd name="T19" fmla="*/ 54 h 233"/>
                  <a:gd name="T20" fmla="*/ 143 w 143"/>
                  <a:gd name="T21" fmla="*/ 68 h 233"/>
                  <a:gd name="T22" fmla="*/ 108 w 143"/>
                  <a:gd name="T23" fmla="*/ 111 h 233"/>
                  <a:gd name="T24" fmla="*/ 66 w 143"/>
                  <a:gd name="T25" fmla="*/ 165 h 233"/>
                  <a:gd name="T26" fmla="*/ 66 w 143"/>
                  <a:gd name="T27" fmla="*/ 178 h 233"/>
                  <a:gd name="T28" fmla="*/ 84 w 143"/>
                  <a:gd name="T29" fmla="*/ 203 h 233"/>
                  <a:gd name="T30" fmla="*/ 87 w 143"/>
                  <a:gd name="T31" fmla="*/ 212 h 233"/>
                  <a:gd name="T32" fmla="*/ 76 w 143"/>
                  <a:gd name="T33" fmla="*/ 213 h 233"/>
                  <a:gd name="T34" fmla="*/ 60 w 143"/>
                  <a:gd name="T35" fmla="*/ 191 h 233"/>
                  <a:gd name="T36" fmla="*/ 25 w 143"/>
                  <a:gd name="T37" fmla="*/ 171 h 233"/>
                  <a:gd name="T38" fmla="*/ 55 w 143"/>
                  <a:gd name="T39" fmla="*/ 212 h 233"/>
                  <a:gd name="T40" fmla="*/ 66 w 143"/>
                  <a:gd name="T41" fmla="*/ 229 h 233"/>
                  <a:gd name="T42" fmla="*/ 56 w 143"/>
                  <a:gd name="T43" fmla="*/ 233 h 233"/>
                  <a:gd name="T44" fmla="*/ 51 w 143"/>
                  <a:gd name="T45" fmla="*/ 225 h 233"/>
                  <a:gd name="T46" fmla="*/ 5 w 143"/>
                  <a:gd name="T47" fmla="*/ 160 h 233"/>
                  <a:gd name="T48" fmla="*/ 0 w 143"/>
                  <a:gd name="T49" fmla="*/ 152 h 233"/>
                  <a:gd name="T50" fmla="*/ 129 w 143"/>
                  <a:gd name="T5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3" h="233">
                    <a:moveTo>
                      <a:pt x="129" y="0"/>
                    </a:moveTo>
                    <a:cubicBezTo>
                      <a:pt x="130" y="3"/>
                      <a:pt x="134" y="5"/>
                      <a:pt x="135" y="8"/>
                    </a:cubicBezTo>
                    <a:cubicBezTo>
                      <a:pt x="134" y="13"/>
                      <a:pt x="130" y="16"/>
                      <a:pt x="126" y="19"/>
                    </a:cubicBezTo>
                    <a:cubicBezTo>
                      <a:pt x="88" y="58"/>
                      <a:pt x="53" y="98"/>
                      <a:pt x="21" y="141"/>
                    </a:cubicBezTo>
                    <a:cubicBezTo>
                      <a:pt x="19" y="144"/>
                      <a:pt x="17" y="147"/>
                      <a:pt x="16" y="150"/>
                    </a:cubicBezTo>
                    <a:cubicBezTo>
                      <a:pt x="17" y="154"/>
                      <a:pt x="21" y="154"/>
                      <a:pt x="24" y="155"/>
                    </a:cubicBezTo>
                    <a:cubicBezTo>
                      <a:pt x="31" y="157"/>
                      <a:pt x="38" y="158"/>
                      <a:pt x="45" y="161"/>
                    </a:cubicBezTo>
                    <a:cubicBezTo>
                      <a:pt x="50" y="163"/>
                      <a:pt x="54" y="161"/>
                      <a:pt x="58" y="156"/>
                    </a:cubicBezTo>
                    <a:cubicBezTo>
                      <a:pt x="79" y="125"/>
                      <a:pt x="103" y="96"/>
                      <a:pt x="127" y="67"/>
                    </a:cubicBezTo>
                    <a:cubicBezTo>
                      <a:pt x="131" y="62"/>
                      <a:pt x="135" y="55"/>
                      <a:pt x="143" y="54"/>
                    </a:cubicBezTo>
                    <a:cubicBezTo>
                      <a:pt x="143" y="59"/>
                      <a:pt x="143" y="63"/>
                      <a:pt x="143" y="68"/>
                    </a:cubicBezTo>
                    <a:cubicBezTo>
                      <a:pt x="132" y="83"/>
                      <a:pt x="120" y="97"/>
                      <a:pt x="108" y="111"/>
                    </a:cubicBezTo>
                    <a:cubicBezTo>
                      <a:pt x="93" y="128"/>
                      <a:pt x="80" y="147"/>
                      <a:pt x="66" y="165"/>
                    </a:cubicBezTo>
                    <a:cubicBezTo>
                      <a:pt x="62" y="170"/>
                      <a:pt x="63" y="174"/>
                      <a:pt x="66" y="178"/>
                    </a:cubicBezTo>
                    <a:cubicBezTo>
                      <a:pt x="72" y="187"/>
                      <a:pt x="78" y="195"/>
                      <a:pt x="84" y="203"/>
                    </a:cubicBezTo>
                    <a:cubicBezTo>
                      <a:pt x="86" y="206"/>
                      <a:pt x="89" y="208"/>
                      <a:pt x="87" y="212"/>
                    </a:cubicBezTo>
                    <a:cubicBezTo>
                      <a:pt x="84" y="212"/>
                      <a:pt x="79" y="211"/>
                      <a:pt x="76" y="213"/>
                    </a:cubicBezTo>
                    <a:cubicBezTo>
                      <a:pt x="70" y="206"/>
                      <a:pt x="64" y="199"/>
                      <a:pt x="60" y="191"/>
                    </a:cubicBezTo>
                    <a:cubicBezTo>
                      <a:pt x="53" y="176"/>
                      <a:pt x="40" y="173"/>
                      <a:pt x="25" y="171"/>
                    </a:cubicBezTo>
                    <a:cubicBezTo>
                      <a:pt x="36" y="185"/>
                      <a:pt x="44" y="199"/>
                      <a:pt x="55" y="212"/>
                    </a:cubicBezTo>
                    <a:cubicBezTo>
                      <a:pt x="60" y="217"/>
                      <a:pt x="64" y="222"/>
                      <a:pt x="66" y="229"/>
                    </a:cubicBezTo>
                    <a:cubicBezTo>
                      <a:pt x="64" y="232"/>
                      <a:pt x="59" y="230"/>
                      <a:pt x="56" y="233"/>
                    </a:cubicBezTo>
                    <a:cubicBezTo>
                      <a:pt x="55" y="229"/>
                      <a:pt x="53" y="227"/>
                      <a:pt x="51" y="225"/>
                    </a:cubicBezTo>
                    <a:cubicBezTo>
                      <a:pt x="35" y="203"/>
                      <a:pt x="20" y="182"/>
                      <a:pt x="5" y="160"/>
                    </a:cubicBezTo>
                    <a:cubicBezTo>
                      <a:pt x="3" y="157"/>
                      <a:pt x="2" y="155"/>
                      <a:pt x="0" y="152"/>
                    </a:cubicBezTo>
                    <a:cubicBezTo>
                      <a:pt x="38" y="97"/>
                      <a:pt x="81" y="46"/>
                      <a:pt x="129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2310572" y="2944019"/>
                <a:ext cx="338138" cy="114300"/>
              </a:xfrm>
              <a:custGeom>
                <a:avLst/>
                <a:gdLst>
                  <a:gd name="T0" fmla="*/ 12 w 157"/>
                  <a:gd name="T1" fmla="*/ 0 h 53"/>
                  <a:gd name="T2" fmla="*/ 30 w 157"/>
                  <a:gd name="T3" fmla="*/ 1 h 53"/>
                  <a:gd name="T4" fmla="*/ 52 w 157"/>
                  <a:gd name="T5" fmla="*/ 4 h 53"/>
                  <a:gd name="T6" fmla="*/ 60 w 157"/>
                  <a:gd name="T7" fmla="*/ 7 h 53"/>
                  <a:gd name="T8" fmla="*/ 91 w 157"/>
                  <a:gd name="T9" fmla="*/ 15 h 53"/>
                  <a:gd name="T10" fmla="*/ 112 w 157"/>
                  <a:gd name="T11" fmla="*/ 19 h 53"/>
                  <a:gd name="T12" fmla="*/ 135 w 157"/>
                  <a:gd name="T13" fmla="*/ 28 h 53"/>
                  <a:gd name="T14" fmla="*/ 157 w 157"/>
                  <a:gd name="T15" fmla="*/ 51 h 53"/>
                  <a:gd name="T16" fmla="*/ 154 w 157"/>
                  <a:gd name="T17" fmla="*/ 52 h 53"/>
                  <a:gd name="T18" fmla="*/ 123 w 157"/>
                  <a:gd name="T19" fmla="*/ 46 h 53"/>
                  <a:gd name="T20" fmla="*/ 90 w 157"/>
                  <a:gd name="T21" fmla="*/ 38 h 53"/>
                  <a:gd name="T22" fmla="*/ 72 w 157"/>
                  <a:gd name="T23" fmla="*/ 33 h 53"/>
                  <a:gd name="T24" fmla="*/ 62 w 157"/>
                  <a:gd name="T25" fmla="*/ 33 h 53"/>
                  <a:gd name="T26" fmla="*/ 43 w 157"/>
                  <a:gd name="T27" fmla="*/ 34 h 53"/>
                  <a:gd name="T28" fmla="*/ 25 w 157"/>
                  <a:gd name="T29" fmla="*/ 37 h 53"/>
                  <a:gd name="T30" fmla="*/ 0 w 157"/>
                  <a:gd name="T31" fmla="*/ 13 h 53"/>
                  <a:gd name="T32" fmla="*/ 5 w 157"/>
                  <a:gd name="T33" fmla="*/ 6 h 53"/>
                  <a:gd name="T34" fmla="*/ 2 w 157"/>
                  <a:gd name="T35" fmla="*/ 0 h 53"/>
                  <a:gd name="T36" fmla="*/ 12 w 157"/>
                  <a:gd name="T3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53">
                    <a:moveTo>
                      <a:pt x="12" y="0"/>
                    </a:moveTo>
                    <a:cubicBezTo>
                      <a:pt x="18" y="3"/>
                      <a:pt x="24" y="1"/>
                      <a:pt x="30" y="1"/>
                    </a:cubicBezTo>
                    <a:cubicBezTo>
                      <a:pt x="37" y="1"/>
                      <a:pt x="45" y="1"/>
                      <a:pt x="52" y="4"/>
                    </a:cubicBezTo>
                    <a:cubicBezTo>
                      <a:pt x="55" y="5"/>
                      <a:pt x="57" y="6"/>
                      <a:pt x="60" y="7"/>
                    </a:cubicBezTo>
                    <a:cubicBezTo>
                      <a:pt x="70" y="11"/>
                      <a:pt x="81" y="13"/>
                      <a:pt x="91" y="15"/>
                    </a:cubicBezTo>
                    <a:cubicBezTo>
                      <a:pt x="98" y="16"/>
                      <a:pt x="105" y="17"/>
                      <a:pt x="112" y="19"/>
                    </a:cubicBezTo>
                    <a:cubicBezTo>
                      <a:pt x="120" y="20"/>
                      <a:pt x="128" y="23"/>
                      <a:pt x="135" y="28"/>
                    </a:cubicBezTo>
                    <a:cubicBezTo>
                      <a:pt x="143" y="35"/>
                      <a:pt x="150" y="43"/>
                      <a:pt x="157" y="51"/>
                    </a:cubicBezTo>
                    <a:cubicBezTo>
                      <a:pt x="156" y="53"/>
                      <a:pt x="155" y="52"/>
                      <a:pt x="154" y="52"/>
                    </a:cubicBezTo>
                    <a:cubicBezTo>
                      <a:pt x="144" y="48"/>
                      <a:pt x="133" y="47"/>
                      <a:pt x="123" y="46"/>
                    </a:cubicBezTo>
                    <a:cubicBezTo>
                      <a:pt x="112" y="44"/>
                      <a:pt x="101" y="43"/>
                      <a:pt x="90" y="38"/>
                    </a:cubicBezTo>
                    <a:cubicBezTo>
                      <a:pt x="85" y="35"/>
                      <a:pt x="78" y="34"/>
                      <a:pt x="72" y="33"/>
                    </a:cubicBezTo>
                    <a:cubicBezTo>
                      <a:pt x="69" y="32"/>
                      <a:pt x="65" y="32"/>
                      <a:pt x="62" y="33"/>
                    </a:cubicBezTo>
                    <a:cubicBezTo>
                      <a:pt x="55" y="34"/>
                      <a:pt x="49" y="34"/>
                      <a:pt x="43" y="34"/>
                    </a:cubicBezTo>
                    <a:cubicBezTo>
                      <a:pt x="37" y="39"/>
                      <a:pt x="31" y="37"/>
                      <a:pt x="25" y="37"/>
                    </a:cubicBezTo>
                    <a:cubicBezTo>
                      <a:pt x="13" y="35"/>
                      <a:pt x="1" y="24"/>
                      <a:pt x="0" y="13"/>
                    </a:cubicBezTo>
                    <a:cubicBezTo>
                      <a:pt x="2" y="11"/>
                      <a:pt x="3" y="9"/>
                      <a:pt x="5" y="6"/>
                    </a:cubicBezTo>
                    <a:cubicBezTo>
                      <a:pt x="4" y="4"/>
                      <a:pt x="3" y="2"/>
                      <a:pt x="2" y="0"/>
                    </a:cubicBezTo>
                    <a:cubicBezTo>
                      <a:pt x="5" y="0"/>
                      <a:pt x="9" y="0"/>
                      <a:pt x="12" y="0"/>
                    </a:cubicBezTo>
                    <a:close/>
                  </a:path>
                </a:pathLst>
              </a:custGeom>
              <a:solidFill>
                <a:srgbClr val="BCBD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1256472" y="2116931"/>
                <a:ext cx="465138" cy="244475"/>
              </a:xfrm>
              <a:custGeom>
                <a:avLst/>
                <a:gdLst>
                  <a:gd name="T0" fmla="*/ 27 w 216"/>
                  <a:gd name="T1" fmla="*/ 106 h 114"/>
                  <a:gd name="T2" fmla="*/ 21 w 216"/>
                  <a:gd name="T3" fmla="*/ 114 h 114"/>
                  <a:gd name="T4" fmla="*/ 22 w 216"/>
                  <a:gd name="T5" fmla="*/ 106 h 114"/>
                  <a:gd name="T6" fmla="*/ 20 w 216"/>
                  <a:gd name="T7" fmla="*/ 90 h 114"/>
                  <a:gd name="T8" fmla="*/ 18 w 216"/>
                  <a:gd name="T9" fmla="*/ 90 h 114"/>
                  <a:gd name="T10" fmla="*/ 1 w 216"/>
                  <a:gd name="T11" fmla="*/ 80 h 114"/>
                  <a:gd name="T12" fmla="*/ 20 w 216"/>
                  <a:gd name="T13" fmla="*/ 30 h 114"/>
                  <a:gd name="T14" fmla="*/ 47 w 216"/>
                  <a:gd name="T15" fmla="*/ 12 h 114"/>
                  <a:gd name="T16" fmla="*/ 123 w 216"/>
                  <a:gd name="T17" fmla="*/ 2 h 114"/>
                  <a:gd name="T18" fmla="*/ 160 w 216"/>
                  <a:gd name="T19" fmla="*/ 8 h 114"/>
                  <a:gd name="T20" fmla="*/ 167 w 216"/>
                  <a:gd name="T21" fmla="*/ 8 h 114"/>
                  <a:gd name="T22" fmla="*/ 210 w 216"/>
                  <a:gd name="T23" fmla="*/ 33 h 114"/>
                  <a:gd name="T24" fmla="*/ 200 w 216"/>
                  <a:gd name="T25" fmla="*/ 55 h 114"/>
                  <a:gd name="T26" fmla="*/ 194 w 216"/>
                  <a:gd name="T27" fmla="*/ 112 h 114"/>
                  <a:gd name="T28" fmla="*/ 193 w 216"/>
                  <a:gd name="T29" fmla="*/ 104 h 114"/>
                  <a:gd name="T30" fmla="*/ 182 w 216"/>
                  <a:gd name="T31" fmla="*/ 49 h 114"/>
                  <a:gd name="T32" fmla="*/ 181 w 216"/>
                  <a:gd name="T33" fmla="*/ 39 h 114"/>
                  <a:gd name="T34" fmla="*/ 190 w 216"/>
                  <a:gd name="T35" fmla="*/ 39 h 114"/>
                  <a:gd name="T36" fmla="*/ 201 w 216"/>
                  <a:gd name="T37" fmla="*/ 40 h 114"/>
                  <a:gd name="T38" fmla="*/ 177 w 216"/>
                  <a:gd name="T39" fmla="*/ 18 h 114"/>
                  <a:gd name="T40" fmla="*/ 173 w 216"/>
                  <a:gd name="T41" fmla="*/ 26 h 114"/>
                  <a:gd name="T42" fmla="*/ 172 w 216"/>
                  <a:gd name="T43" fmla="*/ 26 h 114"/>
                  <a:gd name="T44" fmla="*/ 121 w 216"/>
                  <a:gd name="T45" fmla="*/ 11 h 114"/>
                  <a:gd name="T46" fmla="*/ 53 w 216"/>
                  <a:gd name="T47" fmla="*/ 23 h 114"/>
                  <a:gd name="T48" fmla="*/ 13 w 216"/>
                  <a:gd name="T49" fmla="*/ 74 h 114"/>
                  <a:gd name="T50" fmla="*/ 13 w 216"/>
                  <a:gd name="T51" fmla="*/ 78 h 114"/>
                  <a:gd name="T52" fmla="*/ 19 w 216"/>
                  <a:gd name="T53" fmla="*/ 73 h 114"/>
                  <a:gd name="T54" fmla="*/ 26 w 216"/>
                  <a:gd name="T55" fmla="*/ 69 h 114"/>
                  <a:gd name="T56" fmla="*/ 30 w 216"/>
                  <a:gd name="T57" fmla="*/ 76 h 114"/>
                  <a:gd name="T58" fmla="*/ 27 w 216"/>
                  <a:gd name="T59" fmla="*/ 10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6" h="114">
                    <a:moveTo>
                      <a:pt x="27" y="106"/>
                    </a:moveTo>
                    <a:cubicBezTo>
                      <a:pt x="25" y="109"/>
                      <a:pt x="24" y="112"/>
                      <a:pt x="21" y="114"/>
                    </a:cubicBezTo>
                    <a:cubicBezTo>
                      <a:pt x="22" y="111"/>
                      <a:pt x="22" y="109"/>
                      <a:pt x="22" y="106"/>
                    </a:cubicBezTo>
                    <a:cubicBezTo>
                      <a:pt x="21" y="101"/>
                      <a:pt x="20" y="96"/>
                      <a:pt x="20" y="90"/>
                    </a:cubicBezTo>
                    <a:cubicBezTo>
                      <a:pt x="19" y="90"/>
                      <a:pt x="19" y="90"/>
                      <a:pt x="18" y="90"/>
                    </a:cubicBezTo>
                    <a:cubicBezTo>
                      <a:pt x="7" y="95"/>
                      <a:pt x="2" y="92"/>
                      <a:pt x="1" y="80"/>
                    </a:cubicBezTo>
                    <a:cubicBezTo>
                      <a:pt x="0" y="60"/>
                      <a:pt x="7" y="44"/>
                      <a:pt x="20" y="30"/>
                    </a:cubicBezTo>
                    <a:cubicBezTo>
                      <a:pt x="27" y="22"/>
                      <a:pt x="37" y="16"/>
                      <a:pt x="47" y="12"/>
                    </a:cubicBezTo>
                    <a:cubicBezTo>
                      <a:pt x="72" y="3"/>
                      <a:pt x="97" y="0"/>
                      <a:pt x="123" y="2"/>
                    </a:cubicBezTo>
                    <a:cubicBezTo>
                      <a:pt x="136" y="2"/>
                      <a:pt x="148" y="3"/>
                      <a:pt x="160" y="8"/>
                    </a:cubicBezTo>
                    <a:cubicBezTo>
                      <a:pt x="162" y="9"/>
                      <a:pt x="164" y="9"/>
                      <a:pt x="167" y="8"/>
                    </a:cubicBezTo>
                    <a:cubicBezTo>
                      <a:pt x="185" y="7"/>
                      <a:pt x="202" y="17"/>
                      <a:pt x="210" y="33"/>
                    </a:cubicBezTo>
                    <a:cubicBezTo>
                      <a:pt x="216" y="45"/>
                      <a:pt x="213" y="52"/>
                      <a:pt x="200" y="55"/>
                    </a:cubicBezTo>
                    <a:cubicBezTo>
                      <a:pt x="206" y="75"/>
                      <a:pt x="210" y="95"/>
                      <a:pt x="194" y="112"/>
                    </a:cubicBezTo>
                    <a:cubicBezTo>
                      <a:pt x="192" y="110"/>
                      <a:pt x="193" y="107"/>
                      <a:pt x="193" y="104"/>
                    </a:cubicBezTo>
                    <a:cubicBezTo>
                      <a:pt x="197" y="84"/>
                      <a:pt x="195" y="66"/>
                      <a:pt x="182" y="49"/>
                    </a:cubicBezTo>
                    <a:cubicBezTo>
                      <a:pt x="179" y="46"/>
                      <a:pt x="178" y="43"/>
                      <a:pt x="181" y="39"/>
                    </a:cubicBezTo>
                    <a:cubicBezTo>
                      <a:pt x="184" y="36"/>
                      <a:pt x="187" y="37"/>
                      <a:pt x="190" y="39"/>
                    </a:cubicBezTo>
                    <a:cubicBezTo>
                      <a:pt x="193" y="40"/>
                      <a:pt x="196" y="43"/>
                      <a:pt x="201" y="40"/>
                    </a:cubicBezTo>
                    <a:cubicBezTo>
                      <a:pt x="196" y="29"/>
                      <a:pt x="187" y="23"/>
                      <a:pt x="177" y="18"/>
                    </a:cubicBezTo>
                    <a:cubicBezTo>
                      <a:pt x="173" y="20"/>
                      <a:pt x="176" y="24"/>
                      <a:pt x="173" y="26"/>
                    </a:cubicBezTo>
                    <a:cubicBezTo>
                      <a:pt x="173" y="26"/>
                      <a:pt x="172" y="26"/>
                      <a:pt x="172" y="26"/>
                    </a:cubicBezTo>
                    <a:cubicBezTo>
                      <a:pt x="158" y="11"/>
                      <a:pt x="139" y="11"/>
                      <a:pt x="121" y="11"/>
                    </a:cubicBezTo>
                    <a:cubicBezTo>
                      <a:pt x="98" y="11"/>
                      <a:pt x="75" y="14"/>
                      <a:pt x="53" y="23"/>
                    </a:cubicBezTo>
                    <a:cubicBezTo>
                      <a:pt x="29" y="32"/>
                      <a:pt x="13" y="52"/>
                      <a:pt x="13" y="74"/>
                    </a:cubicBezTo>
                    <a:cubicBezTo>
                      <a:pt x="13" y="75"/>
                      <a:pt x="13" y="77"/>
                      <a:pt x="13" y="78"/>
                    </a:cubicBezTo>
                    <a:cubicBezTo>
                      <a:pt x="16" y="77"/>
                      <a:pt x="17" y="74"/>
                      <a:pt x="19" y="73"/>
                    </a:cubicBezTo>
                    <a:cubicBezTo>
                      <a:pt x="21" y="70"/>
                      <a:pt x="22" y="68"/>
                      <a:pt x="26" y="69"/>
                    </a:cubicBezTo>
                    <a:cubicBezTo>
                      <a:pt x="29" y="70"/>
                      <a:pt x="30" y="73"/>
                      <a:pt x="30" y="76"/>
                    </a:cubicBezTo>
                    <a:cubicBezTo>
                      <a:pt x="30" y="86"/>
                      <a:pt x="28" y="96"/>
                      <a:pt x="27" y="106"/>
                    </a:cubicBezTo>
                    <a:close/>
                  </a:path>
                </a:pathLst>
              </a:custGeom>
              <a:solidFill>
                <a:srgbClr val="000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5642734" y="3088481"/>
                <a:ext cx="477838" cy="50800"/>
              </a:xfrm>
              <a:custGeom>
                <a:avLst/>
                <a:gdLst>
                  <a:gd name="T0" fmla="*/ 0 w 222"/>
                  <a:gd name="T1" fmla="*/ 19 h 24"/>
                  <a:gd name="T2" fmla="*/ 7 w 222"/>
                  <a:gd name="T3" fmla="*/ 11 h 24"/>
                  <a:gd name="T4" fmla="*/ 113 w 222"/>
                  <a:gd name="T5" fmla="*/ 5 h 24"/>
                  <a:gd name="T6" fmla="*/ 216 w 222"/>
                  <a:gd name="T7" fmla="*/ 0 h 24"/>
                  <a:gd name="T8" fmla="*/ 222 w 222"/>
                  <a:gd name="T9" fmla="*/ 0 h 24"/>
                  <a:gd name="T10" fmla="*/ 217 w 222"/>
                  <a:gd name="T11" fmla="*/ 9 h 24"/>
                  <a:gd name="T12" fmla="*/ 156 w 222"/>
                  <a:gd name="T13" fmla="*/ 14 h 24"/>
                  <a:gd name="T14" fmla="*/ 26 w 222"/>
                  <a:gd name="T15" fmla="*/ 22 h 24"/>
                  <a:gd name="T16" fmla="*/ 0 w 222"/>
                  <a:gd name="T17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2" h="24">
                    <a:moveTo>
                      <a:pt x="0" y="19"/>
                    </a:moveTo>
                    <a:cubicBezTo>
                      <a:pt x="1" y="15"/>
                      <a:pt x="5" y="14"/>
                      <a:pt x="7" y="11"/>
                    </a:cubicBezTo>
                    <a:cubicBezTo>
                      <a:pt x="43" y="9"/>
                      <a:pt x="78" y="7"/>
                      <a:pt x="113" y="5"/>
                    </a:cubicBezTo>
                    <a:cubicBezTo>
                      <a:pt x="147" y="4"/>
                      <a:pt x="182" y="2"/>
                      <a:pt x="216" y="0"/>
                    </a:cubicBezTo>
                    <a:cubicBezTo>
                      <a:pt x="218" y="0"/>
                      <a:pt x="220" y="0"/>
                      <a:pt x="222" y="0"/>
                    </a:cubicBezTo>
                    <a:cubicBezTo>
                      <a:pt x="220" y="3"/>
                      <a:pt x="219" y="6"/>
                      <a:pt x="217" y="9"/>
                    </a:cubicBezTo>
                    <a:cubicBezTo>
                      <a:pt x="197" y="14"/>
                      <a:pt x="176" y="13"/>
                      <a:pt x="156" y="14"/>
                    </a:cubicBezTo>
                    <a:cubicBezTo>
                      <a:pt x="112" y="17"/>
                      <a:pt x="69" y="19"/>
                      <a:pt x="26" y="22"/>
                    </a:cubicBezTo>
                    <a:cubicBezTo>
                      <a:pt x="17" y="22"/>
                      <a:pt x="8" y="24"/>
                      <a:pt x="0" y="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8"/>
              <p:cNvSpPr>
                <a:spLocks/>
              </p:cNvSpPr>
              <p:nvPr/>
            </p:nvSpPr>
            <p:spPr bwMode="auto">
              <a:xfrm>
                <a:off x="2948747" y="3474244"/>
                <a:ext cx="377825" cy="79375"/>
              </a:xfrm>
              <a:custGeom>
                <a:avLst/>
                <a:gdLst>
                  <a:gd name="T0" fmla="*/ 4 w 176"/>
                  <a:gd name="T1" fmla="*/ 37 h 37"/>
                  <a:gd name="T2" fmla="*/ 7 w 176"/>
                  <a:gd name="T3" fmla="*/ 26 h 37"/>
                  <a:gd name="T4" fmla="*/ 41 w 176"/>
                  <a:gd name="T5" fmla="*/ 18 h 37"/>
                  <a:gd name="T6" fmla="*/ 104 w 176"/>
                  <a:gd name="T7" fmla="*/ 5 h 37"/>
                  <a:gd name="T8" fmla="*/ 176 w 176"/>
                  <a:gd name="T9" fmla="*/ 2 h 37"/>
                  <a:gd name="T10" fmla="*/ 167 w 176"/>
                  <a:gd name="T11" fmla="*/ 14 h 37"/>
                  <a:gd name="T12" fmla="*/ 161 w 176"/>
                  <a:gd name="T13" fmla="*/ 12 h 37"/>
                  <a:gd name="T14" fmla="*/ 96 w 176"/>
                  <a:gd name="T15" fmla="*/ 17 h 37"/>
                  <a:gd name="T16" fmla="*/ 7 w 176"/>
                  <a:gd name="T17" fmla="*/ 37 h 37"/>
                  <a:gd name="T18" fmla="*/ 4 w 17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37">
                    <a:moveTo>
                      <a:pt x="4" y="37"/>
                    </a:moveTo>
                    <a:cubicBezTo>
                      <a:pt x="0" y="30"/>
                      <a:pt x="0" y="29"/>
                      <a:pt x="7" y="26"/>
                    </a:cubicBezTo>
                    <a:cubicBezTo>
                      <a:pt x="19" y="25"/>
                      <a:pt x="30" y="22"/>
                      <a:pt x="41" y="18"/>
                    </a:cubicBezTo>
                    <a:cubicBezTo>
                      <a:pt x="62" y="12"/>
                      <a:pt x="83" y="8"/>
                      <a:pt x="104" y="5"/>
                    </a:cubicBezTo>
                    <a:cubicBezTo>
                      <a:pt x="128" y="2"/>
                      <a:pt x="152" y="0"/>
                      <a:pt x="176" y="2"/>
                    </a:cubicBezTo>
                    <a:cubicBezTo>
                      <a:pt x="173" y="6"/>
                      <a:pt x="170" y="10"/>
                      <a:pt x="167" y="14"/>
                    </a:cubicBezTo>
                    <a:cubicBezTo>
                      <a:pt x="165" y="11"/>
                      <a:pt x="163" y="12"/>
                      <a:pt x="161" y="12"/>
                    </a:cubicBezTo>
                    <a:cubicBezTo>
                      <a:pt x="139" y="12"/>
                      <a:pt x="117" y="14"/>
                      <a:pt x="96" y="17"/>
                    </a:cubicBezTo>
                    <a:cubicBezTo>
                      <a:pt x="66" y="21"/>
                      <a:pt x="36" y="27"/>
                      <a:pt x="7" y="37"/>
                    </a:cubicBezTo>
                    <a:cubicBezTo>
                      <a:pt x="6" y="37"/>
                      <a:pt x="5" y="37"/>
                      <a:pt x="4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1"/>
              <p:cNvSpPr>
                <a:spLocks/>
              </p:cNvSpPr>
              <p:nvPr/>
            </p:nvSpPr>
            <p:spPr bwMode="auto">
              <a:xfrm>
                <a:off x="6526972" y="2270919"/>
                <a:ext cx="107950" cy="49213"/>
              </a:xfrm>
              <a:custGeom>
                <a:avLst/>
                <a:gdLst>
                  <a:gd name="T0" fmla="*/ 50 w 50"/>
                  <a:gd name="T1" fmla="*/ 4 h 23"/>
                  <a:gd name="T2" fmla="*/ 15 w 50"/>
                  <a:gd name="T3" fmla="*/ 22 h 23"/>
                  <a:gd name="T4" fmla="*/ 9 w 50"/>
                  <a:gd name="T5" fmla="*/ 22 h 23"/>
                  <a:gd name="T6" fmla="*/ 4 w 50"/>
                  <a:gd name="T7" fmla="*/ 10 h 23"/>
                  <a:gd name="T8" fmla="*/ 13 w 50"/>
                  <a:gd name="T9" fmla="*/ 4 h 23"/>
                  <a:gd name="T10" fmla="*/ 50 w 50"/>
                  <a:gd name="T11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23">
                    <a:moveTo>
                      <a:pt x="50" y="4"/>
                    </a:moveTo>
                    <a:cubicBezTo>
                      <a:pt x="38" y="13"/>
                      <a:pt x="27" y="18"/>
                      <a:pt x="15" y="22"/>
                    </a:cubicBezTo>
                    <a:cubicBezTo>
                      <a:pt x="13" y="22"/>
                      <a:pt x="11" y="23"/>
                      <a:pt x="9" y="22"/>
                    </a:cubicBezTo>
                    <a:cubicBezTo>
                      <a:pt x="3" y="22"/>
                      <a:pt x="0" y="16"/>
                      <a:pt x="4" y="10"/>
                    </a:cubicBezTo>
                    <a:cubicBezTo>
                      <a:pt x="6" y="7"/>
                      <a:pt x="9" y="5"/>
                      <a:pt x="13" y="4"/>
                    </a:cubicBezTo>
                    <a:cubicBezTo>
                      <a:pt x="24" y="0"/>
                      <a:pt x="36" y="1"/>
                      <a:pt x="50" y="4"/>
                    </a:cubicBezTo>
                    <a:close/>
                  </a:path>
                </a:pathLst>
              </a:custGeom>
              <a:solidFill>
                <a:srgbClr val="95B1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42"/>
              <p:cNvSpPr>
                <a:spLocks/>
              </p:cNvSpPr>
              <p:nvPr/>
            </p:nvSpPr>
            <p:spPr bwMode="auto">
              <a:xfrm>
                <a:off x="3779009" y="2064544"/>
                <a:ext cx="98425" cy="36513"/>
              </a:xfrm>
              <a:custGeom>
                <a:avLst/>
                <a:gdLst>
                  <a:gd name="T0" fmla="*/ 46 w 46"/>
                  <a:gd name="T1" fmla="*/ 12 h 17"/>
                  <a:gd name="T2" fmla="*/ 15 w 46"/>
                  <a:gd name="T3" fmla="*/ 17 h 17"/>
                  <a:gd name="T4" fmla="*/ 6 w 46"/>
                  <a:gd name="T5" fmla="*/ 15 h 17"/>
                  <a:gd name="T6" fmla="*/ 4 w 46"/>
                  <a:gd name="T7" fmla="*/ 4 h 17"/>
                  <a:gd name="T8" fmla="*/ 15 w 46"/>
                  <a:gd name="T9" fmla="*/ 0 h 17"/>
                  <a:gd name="T10" fmla="*/ 46 w 46"/>
                  <a:gd name="T11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7">
                    <a:moveTo>
                      <a:pt x="46" y="12"/>
                    </a:moveTo>
                    <a:cubicBezTo>
                      <a:pt x="34" y="15"/>
                      <a:pt x="24" y="16"/>
                      <a:pt x="15" y="17"/>
                    </a:cubicBezTo>
                    <a:cubicBezTo>
                      <a:pt x="11" y="17"/>
                      <a:pt x="8" y="16"/>
                      <a:pt x="6" y="15"/>
                    </a:cubicBezTo>
                    <a:cubicBezTo>
                      <a:pt x="1" y="13"/>
                      <a:pt x="0" y="8"/>
                      <a:pt x="4" y="4"/>
                    </a:cubicBezTo>
                    <a:cubicBezTo>
                      <a:pt x="8" y="2"/>
                      <a:pt x="11" y="0"/>
                      <a:pt x="15" y="0"/>
                    </a:cubicBezTo>
                    <a:cubicBezTo>
                      <a:pt x="25" y="1"/>
                      <a:pt x="35" y="3"/>
                      <a:pt x="46" y="12"/>
                    </a:cubicBezTo>
                    <a:close/>
                  </a:path>
                </a:pathLst>
              </a:custGeom>
              <a:solidFill>
                <a:srgbClr val="8DAA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43"/>
              <p:cNvSpPr>
                <a:spLocks/>
              </p:cNvSpPr>
              <p:nvPr/>
            </p:nvSpPr>
            <p:spPr bwMode="auto">
              <a:xfrm>
                <a:off x="7082597" y="1934369"/>
                <a:ext cx="95250" cy="85725"/>
              </a:xfrm>
              <a:custGeom>
                <a:avLst/>
                <a:gdLst>
                  <a:gd name="T0" fmla="*/ 0 w 44"/>
                  <a:gd name="T1" fmla="*/ 39 h 40"/>
                  <a:gd name="T2" fmla="*/ 21 w 44"/>
                  <a:gd name="T3" fmla="*/ 7 h 40"/>
                  <a:gd name="T4" fmla="*/ 37 w 44"/>
                  <a:gd name="T5" fmla="*/ 1 h 40"/>
                  <a:gd name="T6" fmla="*/ 43 w 44"/>
                  <a:gd name="T7" fmla="*/ 9 h 40"/>
                  <a:gd name="T8" fmla="*/ 40 w 44"/>
                  <a:gd name="T9" fmla="*/ 14 h 40"/>
                  <a:gd name="T10" fmla="*/ 2 w 44"/>
                  <a:gd name="T11" fmla="*/ 40 h 40"/>
                  <a:gd name="T12" fmla="*/ 0 w 44"/>
                  <a:gd name="T13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40">
                    <a:moveTo>
                      <a:pt x="0" y="39"/>
                    </a:moveTo>
                    <a:cubicBezTo>
                      <a:pt x="4" y="26"/>
                      <a:pt x="11" y="15"/>
                      <a:pt x="21" y="7"/>
                    </a:cubicBezTo>
                    <a:cubicBezTo>
                      <a:pt x="25" y="3"/>
                      <a:pt x="31" y="0"/>
                      <a:pt x="37" y="1"/>
                    </a:cubicBezTo>
                    <a:cubicBezTo>
                      <a:pt x="42" y="1"/>
                      <a:pt x="44" y="4"/>
                      <a:pt x="43" y="9"/>
                    </a:cubicBezTo>
                    <a:cubicBezTo>
                      <a:pt x="42" y="11"/>
                      <a:pt x="42" y="12"/>
                      <a:pt x="40" y="14"/>
                    </a:cubicBezTo>
                    <a:cubicBezTo>
                      <a:pt x="31" y="27"/>
                      <a:pt x="18" y="36"/>
                      <a:pt x="2" y="40"/>
                    </a:cubicBezTo>
                    <a:cubicBezTo>
                      <a:pt x="2" y="40"/>
                      <a:pt x="1" y="39"/>
                      <a:pt x="0" y="39"/>
                    </a:cubicBezTo>
                    <a:close/>
                  </a:path>
                </a:pathLst>
              </a:custGeom>
              <a:solidFill>
                <a:srgbClr val="86A4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44"/>
              <p:cNvSpPr>
                <a:spLocks/>
              </p:cNvSpPr>
              <p:nvPr/>
            </p:nvSpPr>
            <p:spPr bwMode="auto">
              <a:xfrm>
                <a:off x="7203247" y="2224881"/>
                <a:ext cx="120650" cy="46038"/>
              </a:xfrm>
              <a:custGeom>
                <a:avLst/>
                <a:gdLst>
                  <a:gd name="T0" fmla="*/ 0 w 56"/>
                  <a:gd name="T1" fmla="*/ 7 h 22"/>
                  <a:gd name="T2" fmla="*/ 45 w 56"/>
                  <a:gd name="T3" fmla="*/ 6 h 22"/>
                  <a:gd name="T4" fmla="*/ 54 w 56"/>
                  <a:gd name="T5" fmla="*/ 13 h 22"/>
                  <a:gd name="T6" fmla="*/ 51 w 56"/>
                  <a:gd name="T7" fmla="*/ 21 h 22"/>
                  <a:gd name="T8" fmla="*/ 39 w 56"/>
                  <a:gd name="T9" fmla="*/ 21 h 22"/>
                  <a:gd name="T10" fmla="*/ 0 w 56"/>
                  <a:gd name="T11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2">
                    <a:moveTo>
                      <a:pt x="0" y="7"/>
                    </a:moveTo>
                    <a:cubicBezTo>
                      <a:pt x="16" y="1"/>
                      <a:pt x="30" y="0"/>
                      <a:pt x="45" y="6"/>
                    </a:cubicBezTo>
                    <a:cubicBezTo>
                      <a:pt x="49" y="7"/>
                      <a:pt x="52" y="10"/>
                      <a:pt x="54" y="13"/>
                    </a:cubicBezTo>
                    <a:cubicBezTo>
                      <a:pt x="56" y="17"/>
                      <a:pt x="54" y="19"/>
                      <a:pt x="51" y="21"/>
                    </a:cubicBezTo>
                    <a:cubicBezTo>
                      <a:pt x="47" y="22"/>
                      <a:pt x="43" y="22"/>
                      <a:pt x="39" y="21"/>
                    </a:cubicBezTo>
                    <a:cubicBezTo>
                      <a:pt x="26" y="18"/>
                      <a:pt x="14" y="13"/>
                      <a:pt x="0" y="7"/>
                    </a:cubicBezTo>
                    <a:close/>
                  </a:path>
                </a:pathLst>
              </a:custGeom>
              <a:solidFill>
                <a:srgbClr val="87A5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5"/>
              <p:cNvSpPr>
                <a:spLocks/>
              </p:cNvSpPr>
              <p:nvPr/>
            </p:nvSpPr>
            <p:spPr bwMode="auto">
              <a:xfrm>
                <a:off x="6460297" y="2180431"/>
                <a:ext cx="107950" cy="47625"/>
              </a:xfrm>
              <a:custGeom>
                <a:avLst/>
                <a:gdLst>
                  <a:gd name="T0" fmla="*/ 50 w 50"/>
                  <a:gd name="T1" fmla="*/ 22 h 22"/>
                  <a:gd name="T2" fmla="*/ 8 w 50"/>
                  <a:gd name="T3" fmla="*/ 16 h 22"/>
                  <a:gd name="T4" fmla="*/ 5 w 50"/>
                  <a:gd name="T5" fmla="*/ 15 h 22"/>
                  <a:gd name="T6" fmla="*/ 4 w 50"/>
                  <a:gd name="T7" fmla="*/ 4 h 22"/>
                  <a:gd name="T8" fmla="*/ 12 w 50"/>
                  <a:gd name="T9" fmla="*/ 1 h 22"/>
                  <a:gd name="T10" fmla="*/ 50 w 50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22">
                    <a:moveTo>
                      <a:pt x="50" y="22"/>
                    </a:moveTo>
                    <a:cubicBezTo>
                      <a:pt x="35" y="21"/>
                      <a:pt x="22" y="21"/>
                      <a:pt x="8" y="16"/>
                    </a:cubicBezTo>
                    <a:cubicBezTo>
                      <a:pt x="7" y="16"/>
                      <a:pt x="6" y="15"/>
                      <a:pt x="5" y="15"/>
                    </a:cubicBezTo>
                    <a:cubicBezTo>
                      <a:pt x="1" y="12"/>
                      <a:pt x="0" y="7"/>
                      <a:pt x="4" y="4"/>
                    </a:cubicBezTo>
                    <a:cubicBezTo>
                      <a:pt x="7" y="3"/>
                      <a:pt x="9" y="2"/>
                      <a:pt x="12" y="1"/>
                    </a:cubicBezTo>
                    <a:cubicBezTo>
                      <a:pt x="25" y="0"/>
                      <a:pt x="42" y="9"/>
                      <a:pt x="50" y="22"/>
                    </a:cubicBezTo>
                    <a:close/>
                  </a:path>
                </a:pathLst>
              </a:custGeom>
              <a:solidFill>
                <a:srgbClr val="88A6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6"/>
              <p:cNvSpPr>
                <a:spLocks/>
              </p:cNvSpPr>
              <p:nvPr/>
            </p:nvSpPr>
            <p:spPr bwMode="auto">
              <a:xfrm>
                <a:off x="7239759" y="2085181"/>
                <a:ext cx="90488" cy="33338"/>
              </a:xfrm>
              <a:custGeom>
                <a:avLst/>
                <a:gdLst>
                  <a:gd name="T0" fmla="*/ 0 w 42"/>
                  <a:gd name="T1" fmla="*/ 8 h 16"/>
                  <a:gd name="T2" fmla="*/ 30 w 42"/>
                  <a:gd name="T3" fmla="*/ 1 h 16"/>
                  <a:gd name="T4" fmla="*/ 35 w 42"/>
                  <a:gd name="T5" fmla="*/ 1 h 16"/>
                  <a:gd name="T6" fmla="*/ 41 w 42"/>
                  <a:gd name="T7" fmla="*/ 10 h 16"/>
                  <a:gd name="T8" fmla="*/ 33 w 42"/>
                  <a:gd name="T9" fmla="*/ 16 h 16"/>
                  <a:gd name="T10" fmla="*/ 0 w 42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6">
                    <a:moveTo>
                      <a:pt x="0" y="8"/>
                    </a:moveTo>
                    <a:cubicBezTo>
                      <a:pt x="11" y="3"/>
                      <a:pt x="20" y="1"/>
                      <a:pt x="30" y="1"/>
                    </a:cubicBezTo>
                    <a:cubicBezTo>
                      <a:pt x="32" y="0"/>
                      <a:pt x="34" y="1"/>
                      <a:pt x="35" y="1"/>
                    </a:cubicBezTo>
                    <a:cubicBezTo>
                      <a:pt x="40" y="3"/>
                      <a:pt x="42" y="6"/>
                      <a:pt x="41" y="10"/>
                    </a:cubicBezTo>
                    <a:cubicBezTo>
                      <a:pt x="41" y="14"/>
                      <a:pt x="39" y="15"/>
                      <a:pt x="33" y="16"/>
                    </a:cubicBezTo>
                    <a:cubicBezTo>
                      <a:pt x="22" y="16"/>
                      <a:pt x="11" y="13"/>
                      <a:pt x="0" y="8"/>
                    </a:cubicBezTo>
                    <a:close/>
                  </a:path>
                </a:pathLst>
              </a:custGeom>
              <a:solidFill>
                <a:srgbClr val="8DA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7"/>
              <p:cNvSpPr>
                <a:spLocks/>
              </p:cNvSpPr>
              <p:nvPr/>
            </p:nvSpPr>
            <p:spPr bwMode="auto">
              <a:xfrm>
                <a:off x="6399972" y="2264569"/>
                <a:ext cx="85725" cy="36513"/>
              </a:xfrm>
              <a:custGeom>
                <a:avLst/>
                <a:gdLst>
                  <a:gd name="T0" fmla="*/ 40 w 40"/>
                  <a:gd name="T1" fmla="*/ 3 h 17"/>
                  <a:gd name="T2" fmla="*/ 9 w 40"/>
                  <a:gd name="T3" fmla="*/ 17 h 17"/>
                  <a:gd name="T4" fmla="*/ 1 w 40"/>
                  <a:gd name="T5" fmla="*/ 12 h 17"/>
                  <a:gd name="T6" fmla="*/ 6 w 40"/>
                  <a:gd name="T7" fmla="*/ 3 h 17"/>
                  <a:gd name="T8" fmla="*/ 9 w 40"/>
                  <a:gd name="T9" fmla="*/ 2 h 17"/>
                  <a:gd name="T10" fmla="*/ 39 w 40"/>
                  <a:gd name="T11" fmla="*/ 2 h 17"/>
                  <a:gd name="T12" fmla="*/ 40 w 40"/>
                  <a:gd name="T1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7">
                    <a:moveTo>
                      <a:pt x="40" y="3"/>
                    </a:moveTo>
                    <a:cubicBezTo>
                      <a:pt x="32" y="11"/>
                      <a:pt x="18" y="17"/>
                      <a:pt x="9" y="17"/>
                    </a:cubicBezTo>
                    <a:cubicBezTo>
                      <a:pt x="5" y="16"/>
                      <a:pt x="2" y="16"/>
                      <a:pt x="1" y="12"/>
                    </a:cubicBezTo>
                    <a:cubicBezTo>
                      <a:pt x="0" y="9"/>
                      <a:pt x="2" y="5"/>
                      <a:pt x="6" y="3"/>
                    </a:cubicBezTo>
                    <a:cubicBezTo>
                      <a:pt x="7" y="3"/>
                      <a:pt x="8" y="2"/>
                      <a:pt x="9" y="2"/>
                    </a:cubicBezTo>
                    <a:cubicBezTo>
                      <a:pt x="19" y="0"/>
                      <a:pt x="29" y="0"/>
                      <a:pt x="39" y="2"/>
                    </a:cubicBezTo>
                    <a:cubicBezTo>
                      <a:pt x="40" y="2"/>
                      <a:pt x="40" y="3"/>
                      <a:pt x="40" y="3"/>
                    </a:cubicBezTo>
                    <a:close/>
                  </a:path>
                </a:pathLst>
              </a:custGeom>
              <a:solidFill>
                <a:srgbClr val="8DA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8"/>
              <p:cNvSpPr>
                <a:spLocks/>
              </p:cNvSpPr>
              <p:nvPr/>
            </p:nvSpPr>
            <p:spPr bwMode="auto">
              <a:xfrm>
                <a:off x="3759959" y="2185194"/>
                <a:ext cx="85725" cy="36513"/>
              </a:xfrm>
              <a:custGeom>
                <a:avLst/>
                <a:gdLst>
                  <a:gd name="T0" fmla="*/ 40 w 40"/>
                  <a:gd name="T1" fmla="*/ 5 h 17"/>
                  <a:gd name="T2" fmla="*/ 13 w 40"/>
                  <a:gd name="T3" fmla="*/ 17 h 17"/>
                  <a:gd name="T4" fmla="*/ 2 w 40"/>
                  <a:gd name="T5" fmla="*/ 13 h 17"/>
                  <a:gd name="T6" fmla="*/ 9 w 40"/>
                  <a:gd name="T7" fmla="*/ 3 h 17"/>
                  <a:gd name="T8" fmla="*/ 30 w 40"/>
                  <a:gd name="T9" fmla="*/ 1 h 17"/>
                  <a:gd name="T10" fmla="*/ 40 w 40"/>
                  <a:gd name="T11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7">
                    <a:moveTo>
                      <a:pt x="40" y="5"/>
                    </a:moveTo>
                    <a:cubicBezTo>
                      <a:pt x="31" y="11"/>
                      <a:pt x="23" y="16"/>
                      <a:pt x="13" y="17"/>
                    </a:cubicBezTo>
                    <a:cubicBezTo>
                      <a:pt x="8" y="17"/>
                      <a:pt x="4" y="17"/>
                      <a:pt x="2" y="13"/>
                    </a:cubicBezTo>
                    <a:cubicBezTo>
                      <a:pt x="0" y="10"/>
                      <a:pt x="4" y="6"/>
                      <a:pt x="9" y="3"/>
                    </a:cubicBezTo>
                    <a:cubicBezTo>
                      <a:pt x="16" y="0"/>
                      <a:pt x="23" y="1"/>
                      <a:pt x="30" y="1"/>
                    </a:cubicBezTo>
                    <a:cubicBezTo>
                      <a:pt x="34" y="1"/>
                      <a:pt x="37" y="2"/>
                      <a:pt x="40" y="5"/>
                    </a:cubicBezTo>
                    <a:close/>
                  </a:path>
                </a:pathLst>
              </a:custGeom>
              <a:solidFill>
                <a:srgbClr val="8BA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2"/>
              <p:cNvSpPr>
                <a:spLocks/>
              </p:cNvSpPr>
              <p:nvPr/>
            </p:nvSpPr>
            <p:spPr bwMode="auto">
              <a:xfrm>
                <a:off x="3986972" y="2082006"/>
                <a:ext cx="15875" cy="3175"/>
              </a:xfrm>
              <a:custGeom>
                <a:avLst/>
                <a:gdLst>
                  <a:gd name="T0" fmla="*/ 7 w 7"/>
                  <a:gd name="T1" fmla="*/ 1 h 1"/>
                  <a:gd name="T2" fmla="*/ 0 w 7"/>
                  <a:gd name="T3" fmla="*/ 1 h 1"/>
                  <a:gd name="T4" fmla="*/ 7 w 7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7" y="1"/>
                    </a:moveTo>
                    <a:cubicBezTo>
                      <a:pt x="5" y="1"/>
                      <a:pt x="2" y="1"/>
                      <a:pt x="0" y="1"/>
                    </a:cubicBezTo>
                    <a:cubicBezTo>
                      <a:pt x="2" y="0"/>
                      <a:pt x="5" y="0"/>
                      <a:pt x="7" y="1"/>
                    </a:cubicBezTo>
                    <a:close/>
                  </a:path>
                </a:pathLst>
              </a:custGeom>
              <a:solidFill>
                <a:srgbClr val="5F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3"/>
              <p:cNvSpPr>
                <a:spLocks/>
              </p:cNvSpPr>
              <p:nvPr/>
            </p:nvSpPr>
            <p:spPr bwMode="auto">
              <a:xfrm>
                <a:off x="3906009" y="2237581"/>
                <a:ext cx="7938" cy="9525"/>
              </a:xfrm>
              <a:custGeom>
                <a:avLst/>
                <a:gdLst>
                  <a:gd name="T0" fmla="*/ 0 w 4"/>
                  <a:gd name="T1" fmla="*/ 2 h 5"/>
                  <a:gd name="T2" fmla="*/ 4 w 4"/>
                  <a:gd name="T3" fmla="*/ 5 h 5"/>
                  <a:gd name="T4" fmla="*/ 0 w 4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cubicBezTo>
                      <a:pt x="4" y="0"/>
                      <a:pt x="4" y="0"/>
                      <a:pt x="4" y="5"/>
                    </a:cubicBezTo>
                    <a:cubicBezTo>
                      <a:pt x="3" y="4"/>
                      <a:pt x="2" y="2"/>
                      <a:pt x="0" y="2"/>
                    </a:cubicBezTo>
                    <a:close/>
                  </a:path>
                </a:pathLst>
              </a:custGeom>
              <a:solidFill>
                <a:srgbClr val="5F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54"/>
              <p:cNvSpPr>
                <a:spLocks/>
              </p:cNvSpPr>
              <p:nvPr/>
            </p:nvSpPr>
            <p:spPr bwMode="auto">
              <a:xfrm>
                <a:off x="3918709" y="2282031"/>
                <a:ext cx="4763" cy="12700"/>
              </a:xfrm>
              <a:custGeom>
                <a:avLst/>
                <a:gdLst>
                  <a:gd name="T0" fmla="*/ 2 w 2"/>
                  <a:gd name="T1" fmla="*/ 0 h 6"/>
                  <a:gd name="T2" fmla="*/ 0 w 2"/>
                  <a:gd name="T3" fmla="*/ 6 h 6"/>
                  <a:gd name="T4" fmla="*/ 2 w 2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cubicBezTo>
                      <a:pt x="2" y="2"/>
                      <a:pt x="2" y="5"/>
                      <a:pt x="0" y="6"/>
                    </a:cubicBezTo>
                    <a:cubicBezTo>
                      <a:pt x="0" y="4"/>
                      <a:pt x="0" y="2"/>
                      <a:pt x="2" y="0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55"/>
              <p:cNvSpPr>
                <a:spLocks/>
              </p:cNvSpPr>
              <p:nvPr/>
            </p:nvSpPr>
            <p:spPr bwMode="auto">
              <a:xfrm>
                <a:off x="3888547" y="2243931"/>
                <a:ext cx="15875" cy="3175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0 w 7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5" y="2"/>
                      <a:pt x="2" y="2"/>
                      <a:pt x="0" y="0"/>
                    </a:cubicBezTo>
                    <a:close/>
                  </a:path>
                </a:pathLst>
              </a:custGeom>
              <a:solidFill>
                <a:srgbClr val="5F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56"/>
              <p:cNvSpPr>
                <a:spLocks/>
              </p:cNvSpPr>
              <p:nvPr/>
            </p:nvSpPr>
            <p:spPr bwMode="auto">
              <a:xfrm>
                <a:off x="5480809" y="3240881"/>
                <a:ext cx="1123950" cy="500063"/>
              </a:xfrm>
              <a:custGeom>
                <a:avLst/>
                <a:gdLst>
                  <a:gd name="T0" fmla="*/ 511 w 522"/>
                  <a:gd name="T1" fmla="*/ 26 h 233"/>
                  <a:gd name="T2" fmla="*/ 496 w 522"/>
                  <a:gd name="T3" fmla="*/ 40 h 233"/>
                  <a:gd name="T4" fmla="*/ 469 w 522"/>
                  <a:gd name="T5" fmla="*/ 59 h 233"/>
                  <a:gd name="T6" fmla="*/ 440 w 522"/>
                  <a:gd name="T7" fmla="*/ 62 h 233"/>
                  <a:gd name="T8" fmla="*/ 397 w 522"/>
                  <a:gd name="T9" fmla="*/ 65 h 233"/>
                  <a:gd name="T10" fmla="*/ 289 w 522"/>
                  <a:gd name="T11" fmla="*/ 150 h 233"/>
                  <a:gd name="T12" fmla="*/ 144 w 522"/>
                  <a:gd name="T13" fmla="*/ 141 h 233"/>
                  <a:gd name="T14" fmla="*/ 114 w 522"/>
                  <a:gd name="T15" fmla="*/ 130 h 233"/>
                  <a:gd name="T16" fmla="*/ 104 w 522"/>
                  <a:gd name="T17" fmla="*/ 185 h 233"/>
                  <a:gd name="T18" fmla="*/ 127 w 522"/>
                  <a:gd name="T19" fmla="*/ 205 h 233"/>
                  <a:gd name="T20" fmla="*/ 106 w 522"/>
                  <a:gd name="T21" fmla="*/ 229 h 233"/>
                  <a:gd name="T22" fmla="*/ 69 w 522"/>
                  <a:gd name="T23" fmla="*/ 223 h 233"/>
                  <a:gd name="T24" fmla="*/ 61 w 522"/>
                  <a:gd name="T25" fmla="*/ 128 h 233"/>
                  <a:gd name="T26" fmla="*/ 59 w 522"/>
                  <a:gd name="T27" fmla="*/ 87 h 233"/>
                  <a:gd name="T28" fmla="*/ 88 w 522"/>
                  <a:gd name="T29" fmla="*/ 72 h 233"/>
                  <a:gd name="T30" fmla="*/ 229 w 522"/>
                  <a:gd name="T31" fmla="*/ 93 h 233"/>
                  <a:gd name="T32" fmla="*/ 257 w 522"/>
                  <a:gd name="T33" fmla="*/ 88 h 233"/>
                  <a:gd name="T34" fmla="*/ 286 w 522"/>
                  <a:gd name="T35" fmla="*/ 49 h 233"/>
                  <a:gd name="T36" fmla="*/ 293 w 522"/>
                  <a:gd name="T37" fmla="*/ 26 h 233"/>
                  <a:gd name="T38" fmla="*/ 271 w 522"/>
                  <a:gd name="T39" fmla="*/ 23 h 233"/>
                  <a:gd name="T40" fmla="*/ 100 w 522"/>
                  <a:gd name="T41" fmla="*/ 33 h 233"/>
                  <a:gd name="T42" fmla="*/ 18 w 522"/>
                  <a:gd name="T43" fmla="*/ 33 h 233"/>
                  <a:gd name="T44" fmla="*/ 22 w 522"/>
                  <a:gd name="T45" fmla="*/ 24 h 233"/>
                  <a:gd name="T46" fmla="*/ 27 w 522"/>
                  <a:gd name="T47" fmla="*/ 2 h 233"/>
                  <a:gd name="T48" fmla="*/ 33 w 522"/>
                  <a:gd name="T49" fmla="*/ 13 h 233"/>
                  <a:gd name="T50" fmla="*/ 79 w 522"/>
                  <a:gd name="T51" fmla="*/ 20 h 233"/>
                  <a:gd name="T52" fmla="*/ 247 w 522"/>
                  <a:gd name="T53" fmla="*/ 11 h 233"/>
                  <a:gd name="T54" fmla="*/ 342 w 522"/>
                  <a:gd name="T55" fmla="*/ 6 h 233"/>
                  <a:gd name="T56" fmla="*/ 381 w 522"/>
                  <a:gd name="T57" fmla="*/ 4 h 233"/>
                  <a:gd name="T58" fmla="*/ 421 w 522"/>
                  <a:gd name="T59" fmla="*/ 2 h 233"/>
                  <a:gd name="T60" fmla="*/ 465 w 522"/>
                  <a:gd name="T61" fmla="*/ 1 h 233"/>
                  <a:gd name="T62" fmla="*/ 499 w 522"/>
                  <a:gd name="T63" fmla="*/ 19 h 233"/>
                  <a:gd name="T64" fmla="*/ 516 w 522"/>
                  <a:gd name="T65" fmla="*/ 2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2" h="233">
                    <a:moveTo>
                      <a:pt x="516" y="23"/>
                    </a:moveTo>
                    <a:cubicBezTo>
                      <a:pt x="515" y="25"/>
                      <a:pt x="513" y="25"/>
                      <a:pt x="511" y="26"/>
                    </a:cubicBezTo>
                    <a:cubicBezTo>
                      <a:pt x="515" y="27"/>
                      <a:pt x="519" y="27"/>
                      <a:pt x="522" y="29"/>
                    </a:cubicBezTo>
                    <a:cubicBezTo>
                      <a:pt x="518" y="36"/>
                      <a:pt x="505" y="42"/>
                      <a:pt x="496" y="40"/>
                    </a:cubicBezTo>
                    <a:cubicBezTo>
                      <a:pt x="489" y="37"/>
                      <a:pt x="485" y="40"/>
                      <a:pt x="481" y="45"/>
                    </a:cubicBezTo>
                    <a:cubicBezTo>
                      <a:pt x="477" y="50"/>
                      <a:pt x="474" y="55"/>
                      <a:pt x="469" y="59"/>
                    </a:cubicBezTo>
                    <a:cubicBezTo>
                      <a:pt x="466" y="62"/>
                      <a:pt x="462" y="65"/>
                      <a:pt x="459" y="62"/>
                    </a:cubicBezTo>
                    <a:cubicBezTo>
                      <a:pt x="453" y="55"/>
                      <a:pt x="446" y="61"/>
                      <a:pt x="440" y="62"/>
                    </a:cubicBezTo>
                    <a:cubicBezTo>
                      <a:pt x="430" y="64"/>
                      <a:pt x="421" y="65"/>
                      <a:pt x="411" y="62"/>
                    </a:cubicBezTo>
                    <a:cubicBezTo>
                      <a:pt x="405" y="60"/>
                      <a:pt x="402" y="63"/>
                      <a:pt x="397" y="65"/>
                    </a:cubicBezTo>
                    <a:cubicBezTo>
                      <a:pt x="374" y="93"/>
                      <a:pt x="348" y="117"/>
                      <a:pt x="317" y="136"/>
                    </a:cubicBezTo>
                    <a:cubicBezTo>
                      <a:pt x="308" y="141"/>
                      <a:pt x="299" y="145"/>
                      <a:pt x="289" y="150"/>
                    </a:cubicBezTo>
                    <a:cubicBezTo>
                      <a:pt x="283" y="153"/>
                      <a:pt x="277" y="152"/>
                      <a:pt x="271" y="153"/>
                    </a:cubicBezTo>
                    <a:cubicBezTo>
                      <a:pt x="228" y="156"/>
                      <a:pt x="186" y="153"/>
                      <a:pt x="144" y="141"/>
                    </a:cubicBezTo>
                    <a:cubicBezTo>
                      <a:pt x="135" y="138"/>
                      <a:pt x="127" y="135"/>
                      <a:pt x="119" y="131"/>
                    </a:cubicBezTo>
                    <a:cubicBezTo>
                      <a:pt x="117" y="130"/>
                      <a:pt x="116" y="129"/>
                      <a:pt x="114" y="130"/>
                    </a:cubicBezTo>
                    <a:cubicBezTo>
                      <a:pt x="113" y="146"/>
                      <a:pt x="109" y="161"/>
                      <a:pt x="105" y="177"/>
                    </a:cubicBezTo>
                    <a:cubicBezTo>
                      <a:pt x="105" y="180"/>
                      <a:pt x="104" y="182"/>
                      <a:pt x="104" y="185"/>
                    </a:cubicBezTo>
                    <a:cubicBezTo>
                      <a:pt x="103" y="193"/>
                      <a:pt x="104" y="195"/>
                      <a:pt x="112" y="198"/>
                    </a:cubicBezTo>
                    <a:cubicBezTo>
                      <a:pt x="117" y="200"/>
                      <a:pt x="122" y="203"/>
                      <a:pt x="127" y="205"/>
                    </a:cubicBezTo>
                    <a:cubicBezTo>
                      <a:pt x="134" y="206"/>
                      <a:pt x="135" y="218"/>
                      <a:pt x="130" y="224"/>
                    </a:cubicBezTo>
                    <a:cubicBezTo>
                      <a:pt x="124" y="231"/>
                      <a:pt x="115" y="233"/>
                      <a:pt x="106" y="229"/>
                    </a:cubicBezTo>
                    <a:cubicBezTo>
                      <a:pt x="100" y="227"/>
                      <a:pt x="95" y="226"/>
                      <a:pt x="90" y="227"/>
                    </a:cubicBezTo>
                    <a:cubicBezTo>
                      <a:pt x="82" y="228"/>
                      <a:pt x="76" y="226"/>
                      <a:pt x="69" y="223"/>
                    </a:cubicBezTo>
                    <a:cubicBezTo>
                      <a:pt x="56" y="216"/>
                      <a:pt x="50" y="204"/>
                      <a:pt x="53" y="190"/>
                    </a:cubicBezTo>
                    <a:cubicBezTo>
                      <a:pt x="58" y="169"/>
                      <a:pt x="60" y="149"/>
                      <a:pt x="61" y="128"/>
                    </a:cubicBezTo>
                    <a:cubicBezTo>
                      <a:pt x="61" y="124"/>
                      <a:pt x="61" y="121"/>
                      <a:pt x="60" y="117"/>
                    </a:cubicBezTo>
                    <a:cubicBezTo>
                      <a:pt x="57" y="108"/>
                      <a:pt x="56" y="97"/>
                      <a:pt x="59" y="87"/>
                    </a:cubicBezTo>
                    <a:cubicBezTo>
                      <a:pt x="60" y="85"/>
                      <a:pt x="60" y="84"/>
                      <a:pt x="61" y="82"/>
                    </a:cubicBezTo>
                    <a:cubicBezTo>
                      <a:pt x="66" y="70"/>
                      <a:pt x="77" y="66"/>
                      <a:pt x="88" y="72"/>
                    </a:cubicBezTo>
                    <a:cubicBezTo>
                      <a:pt x="102" y="81"/>
                      <a:pt x="117" y="85"/>
                      <a:pt x="133" y="88"/>
                    </a:cubicBezTo>
                    <a:cubicBezTo>
                      <a:pt x="165" y="95"/>
                      <a:pt x="197" y="95"/>
                      <a:pt x="229" y="93"/>
                    </a:cubicBezTo>
                    <a:cubicBezTo>
                      <a:pt x="236" y="93"/>
                      <a:pt x="243" y="92"/>
                      <a:pt x="249" y="92"/>
                    </a:cubicBezTo>
                    <a:cubicBezTo>
                      <a:pt x="253" y="92"/>
                      <a:pt x="255" y="91"/>
                      <a:pt x="257" y="88"/>
                    </a:cubicBezTo>
                    <a:cubicBezTo>
                      <a:pt x="264" y="79"/>
                      <a:pt x="272" y="70"/>
                      <a:pt x="278" y="60"/>
                    </a:cubicBezTo>
                    <a:cubicBezTo>
                      <a:pt x="281" y="57"/>
                      <a:pt x="284" y="53"/>
                      <a:pt x="286" y="49"/>
                    </a:cubicBezTo>
                    <a:cubicBezTo>
                      <a:pt x="285" y="44"/>
                      <a:pt x="289" y="41"/>
                      <a:pt x="291" y="36"/>
                    </a:cubicBezTo>
                    <a:cubicBezTo>
                      <a:pt x="293" y="33"/>
                      <a:pt x="295" y="30"/>
                      <a:pt x="293" y="26"/>
                    </a:cubicBezTo>
                    <a:cubicBezTo>
                      <a:pt x="290" y="22"/>
                      <a:pt x="286" y="22"/>
                      <a:pt x="282" y="22"/>
                    </a:cubicBezTo>
                    <a:cubicBezTo>
                      <a:pt x="279" y="22"/>
                      <a:pt x="275" y="23"/>
                      <a:pt x="271" y="23"/>
                    </a:cubicBezTo>
                    <a:cubicBezTo>
                      <a:pt x="245" y="25"/>
                      <a:pt x="219" y="26"/>
                      <a:pt x="194" y="28"/>
                    </a:cubicBezTo>
                    <a:cubicBezTo>
                      <a:pt x="163" y="29"/>
                      <a:pt x="131" y="32"/>
                      <a:pt x="100" y="33"/>
                    </a:cubicBezTo>
                    <a:cubicBezTo>
                      <a:pt x="76" y="34"/>
                      <a:pt x="52" y="36"/>
                      <a:pt x="28" y="35"/>
                    </a:cubicBezTo>
                    <a:cubicBezTo>
                      <a:pt x="24" y="35"/>
                      <a:pt x="20" y="35"/>
                      <a:pt x="18" y="33"/>
                    </a:cubicBezTo>
                    <a:cubicBezTo>
                      <a:pt x="12" y="33"/>
                      <a:pt x="7" y="33"/>
                      <a:pt x="0" y="33"/>
                    </a:cubicBezTo>
                    <a:cubicBezTo>
                      <a:pt x="6" y="24"/>
                      <a:pt x="15" y="27"/>
                      <a:pt x="22" y="24"/>
                    </a:cubicBezTo>
                    <a:cubicBezTo>
                      <a:pt x="24" y="21"/>
                      <a:pt x="23" y="18"/>
                      <a:pt x="23" y="15"/>
                    </a:cubicBezTo>
                    <a:cubicBezTo>
                      <a:pt x="23" y="10"/>
                      <a:pt x="25" y="6"/>
                      <a:pt x="27" y="2"/>
                    </a:cubicBezTo>
                    <a:cubicBezTo>
                      <a:pt x="28" y="0"/>
                      <a:pt x="29" y="0"/>
                      <a:pt x="31" y="2"/>
                    </a:cubicBezTo>
                    <a:cubicBezTo>
                      <a:pt x="34" y="5"/>
                      <a:pt x="33" y="9"/>
                      <a:pt x="33" y="13"/>
                    </a:cubicBezTo>
                    <a:cubicBezTo>
                      <a:pt x="33" y="20"/>
                      <a:pt x="37" y="22"/>
                      <a:pt x="44" y="22"/>
                    </a:cubicBezTo>
                    <a:cubicBezTo>
                      <a:pt x="55" y="21"/>
                      <a:pt x="67" y="20"/>
                      <a:pt x="79" y="20"/>
                    </a:cubicBezTo>
                    <a:cubicBezTo>
                      <a:pt x="110" y="18"/>
                      <a:pt x="141" y="17"/>
                      <a:pt x="172" y="15"/>
                    </a:cubicBezTo>
                    <a:cubicBezTo>
                      <a:pt x="197" y="13"/>
                      <a:pt x="222" y="12"/>
                      <a:pt x="247" y="11"/>
                    </a:cubicBezTo>
                    <a:cubicBezTo>
                      <a:pt x="275" y="10"/>
                      <a:pt x="301" y="6"/>
                      <a:pt x="329" y="7"/>
                    </a:cubicBezTo>
                    <a:cubicBezTo>
                      <a:pt x="333" y="7"/>
                      <a:pt x="338" y="7"/>
                      <a:pt x="342" y="6"/>
                    </a:cubicBezTo>
                    <a:cubicBezTo>
                      <a:pt x="350" y="4"/>
                      <a:pt x="358" y="5"/>
                      <a:pt x="366" y="5"/>
                    </a:cubicBezTo>
                    <a:cubicBezTo>
                      <a:pt x="371" y="5"/>
                      <a:pt x="376" y="5"/>
                      <a:pt x="381" y="4"/>
                    </a:cubicBezTo>
                    <a:cubicBezTo>
                      <a:pt x="389" y="2"/>
                      <a:pt x="398" y="3"/>
                      <a:pt x="406" y="3"/>
                    </a:cubicBezTo>
                    <a:cubicBezTo>
                      <a:pt x="411" y="3"/>
                      <a:pt x="416" y="3"/>
                      <a:pt x="421" y="2"/>
                    </a:cubicBezTo>
                    <a:cubicBezTo>
                      <a:pt x="431" y="0"/>
                      <a:pt x="441" y="1"/>
                      <a:pt x="450" y="1"/>
                    </a:cubicBezTo>
                    <a:cubicBezTo>
                      <a:pt x="455" y="1"/>
                      <a:pt x="460" y="1"/>
                      <a:pt x="465" y="1"/>
                    </a:cubicBezTo>
                    <a:cubicBezTo>
                      <a:pt x="473" y="7"/>
                      <a:pt x="484" y="1"/>
                      <a:pt x="491" y="8"/>
                    </a:cubicBezTo>
                    <a:cubicBezTo>
                      <a:pt x="494" y="11"/>
                      <a:pt x="496" y="16"/>
                      <a:pt x="499" y="19"/>
                    </a:cubicBezTo>
                    <a:cubicBezTo>
                      <a:pt x="501" y="22"/>
                      <a:pt x="503" y="25"/>
                      <a:pt x="507" y="21"/>
                    </a:cubicBezTo>
                    <a:cubicBezTo>
                      <a:pt x="510" y="21"/>
                      <a:pt x="514" y="20"/>
                      <a:pt x="516" y="2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57"/>
              <p:cNvSpPr>
                <a:spLocks/>
              </p:cNvSpPr>
              <p:nvPr/>
            </p:nvSpPr>
            <p:spPr bwMode="auto">
              <a:xfrm>
                <a:off x="6336472" y="3361531"/>
                <a:ext cx="442913" cy="46038"/>
              </a:xfrm>
              <a:custGeom>
                <a:avLst/>
                <a:gdLst>
                  <a:gd name="T0" fmla="*/ 0 w 206"/>
                  <a:gd name="T1" fmla="*/ 9 h 22"/>
                  <a:gd name="T2" fmla="*/ 8 w 206"/>
                  <a:gd name="T3" fmla="*/ 0 h 22"/>
                  <a:gd name="T4" fmla="*/ 43 w 206"/>
                  <a:gd name="T5" fmla="*/ 4 h 22"/>
                  <a:gd name="T6" fmla="*/ 144 w 206"/>
                  <a:gd name="T7" fmla="*/ 8 h 22"/>
                  <a:gd name="T8" fmla="*/ 194 w 206"/>
                  <a:gd name="T9" fmla="*/ 3 h 22"/>
                  <a:gd name="T10" fmla="*/ 206 w 206"/>
                  <a:gd name="T11" fmla="*/ 13 h 22"/>
                  <a:gd name="T12" fmla="*/ 166 w 206"/>
                  <a:gd name="T13" fmla="*/ 17 h 22"/>
                  <a:gd name="T14" fmla="*/ 164 w 206"/>
                  <a:gd name="T15" fmla="*/ 17 h 22"/>
                  <a:gd name="T16" fmla="*/ 144 w 206"/>
                  <a:gd name="T17" fmla="*/ 22 h 22"/>
                  <a:gd name="T18" fmla="*/ 126 w 206"/>
                  <a:gd name="T19" fmla="*/ 19 h 22"/>
                  <a:gd name="T20" fmla="*/ 95 w 206"/>
                  <a:gd name="T21" fmla="*/ 19 h 22"/>
                  <a:gd name="T22" fmla="*/ 19 w 206"/>
                  <a:gd name="T23" fmla="*/ 12 h 22"/>
                  <a:gd name="T24" fmla="*/ 0 w 206"/>
                  <a:gd name="T25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2">
                    <a:moveTo>
                      <a:pt x="0" y="9"/>
                    </a:moveTo>
                    <a:cubicBezTo>
                      <a:pt x="2" y="6"/>
                      <a:pt x="5" y="4"/>
                      <a:pt x="8" y="0"/>
                    </a:cubicBezTo>
                    <a:cubicBezTo>
                      <a:pt x="19" y="7"/>
                      <a:pt x="31" y="6"/>
                      <a:pt x="43" y="4"/>
                    </a:cubicBezTo>
                    <a:cubicBezTo>
                      <a:pt x="76" y="7"/>
                      <a:pt x="110" y="4"/>
                      <a:pt x="144" y="8"/>
                    </a:cubicBezTo>
                    <a:cubicBezTo>
                      <a:pt x="161" y="10"/>
                      <a:pt x="178" y="4"/>
                      <a:pt x="194" y="3"/>
                    </a:cubicBezTo>
                    <a:cubicBezTo>
                      <a:pt x="198" y="7"/>
                      <a:pt x="202" y="10"/>
                      <a:pt x="206" y="13"/>
                    </a:cubicBezTo>
                    <a:cubicBezTo>
                      <a:pt x="192" y="14"/>
                      <a:pt x="179" y="16"/>
                      <a:pt x="166" y="17"/>
                    </a:cubicBezTo>
                    <a:cubicBezTo>
                      <a:pt x="165" y="17"/>
                      <a:pt x="164" y="17"/>
                      <a:pt x="164" y="17"/>
                    </a:cubicBezTo>
                    <a:cubicBezTo>
                      <a:pt x="157" y="19"/>
                      <a:pt x="151" y="21"/>
                      <a:pt x="144" y="22"/>
                    </a:cubicBezTo>
                    <a:cubicBezTo>
                      <a:pt x="139" y="16"/>
                      <a:pt x="132" y="20"/>
                      <a:pt x="126" y="19"/>
                    </a:cubicBezTo>
                    <a:cubicBezTo>
                      <a:pt x="116" y="18"/>
                      <a:pt x="106" y="19"/>
                      <a:pt x="95" y="19"/>
                    </a:cubicBezTo>
                    <a:cubicBezTo>
                      <a:pt x="70" y="20"/>
                      <a:pt x="44" y="17"/>
                      <a:pt x="19" y="12"/>
                    </a:cubicBezTo>
                    <a:cubicBezTo>
                      <a:pt x="13" y="11"/>
                      <a:pt x="7" y="10"/>
                      <a:pt x="0" y="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58"/>
              <p:cNvSpPr>
                <a:spLocks/>
              </p:cNvSpPr>
              <p:nvPr/>
            </p:nvSpPr>
            <p:spPr bwMode="auto">
              <a:xfrm>
                <a:off x="1299334" y="3723481"/>
                <a:ext cx="193675" cy="82550"/>
              </a:xfrm>
              <a:custGeom>
                <a:avLst/>
                <a:gdLst>
                  <a:gd name="T0" fmla="*/ 0 w 90"/>
                  <a:gd name="T1" fmla="*/ 38 h 38"/>
                  <a:gd name="T2" fmla="*/ 2 w 90"/>
                  <a:gd name="T3" fmla="*/ 26 h 38"/>
                  <a:gd name="T4" fmla="*/ 3 w 90"/>
                  <a:gd name="T5" fmla="*/ 17 h 38"/>
                  <a:gd name="T6" fmla="*/ 14 w 90"/>
                  <a:gd name="T7" fmla="*/ 19 h 38"/>
                  <a:gd name="T8" fmla="*/ 87 w 90"/>
                  <a:gd name="T9" fmla="*/ 0 h 38"/>
                  <a:gd name="T10" fmla="*/ 88 w 90"/>
                  <a:gd name="T11" fmla="*/ 5 h 38"/>
                  <a:gd name="T12" fmla="*/ 90 w 90"/>
                  <a:gd name="T13" fmla="*/ 13 h 38"/>
                  <a:gd name="T14" fmla="*/ 81 w 90"/>
                  <a:gd name="T15" fmla="*/ 14 h 38"/>
                  <a:gd name="T16" fmla="*/ 34 w 90"/>
                  <a:gd name="T17" fmla="*/ 25 h 38"/>
                  <a:gd name="T18" fmla="*/ 11 w 90"/>
                  <a:gd name="T19" fmla="*/ 30 h 38"/>
                  <a:gd name="T20" fmla="*/ 53 w 90"/>
                  <a:gd name="T21" fmla="*/ 28 h 38"/>
                  <a:gd name="T22" fmla="*/ 48 w 90"/>
                  <a:gd name="T23" fmla="*/ 33 h 38"/>
                  <a:gd name="T24" fmla="*/ 19 w 90"/>
                  <a:gd name="T25" fmla="*/ 38 h 38"/>
                  <a:gd name="T26" fmla="*/ 0 w 90"/>
                  <a:gd name="T2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38">
                    <a:moveTo>
                      <a:pt x="0" y="38"/>
                    </a:moveTo>
                    <a:cubicBezTo>
                      <a:pt x="2" y="34"/>
                      <a:pt x="2" y="30"/>
                      <a:pt x="2" y="26"/>
                    </a:cubicBezTo>
                    <a:cubicBezTo>
                      <a:pt x="2" y="23"/>
                      <a:pt x="1" y="19"/>
                      <a:pt x="3" y="17"/>
                    </a:cubicBezTo>
                    <a:cubicBezTo>
                      <a:pt x="7" y="19"/>
                      <a:pt x="10" y="20"/>
                      <a:pt x="14" y="19"/>
                    </a:cubicBezTo>
                    <a:cubicBezTo>
                      <a:pt x="39" y="15"/>
                      <a:pt x="63" y="9"/>
                      <a:pt x="87" y="0"/>
                    </a:cubicBezTo>
                    <a:cubicBezTo>
                      <a:pt x="88" y="1"/>
                      <a:pt x="88" y="3"/>
                      <a:pt x="88" y="5"/>
                    </a:cubicBezTo>
                    <a:cubicBezTo>
                      <a:pt x="88" y="8"/>
                      <a:pt x="89" y="11"/>
                      <a:pt x="90" y="13"/>
                    </a:cubicBezTo>
                    <a:cubicBezTo>
                      <a:pt x="87" y="13"/>
                      <a:pt x="84" y="14"/>
                      <a:pt x="81" y="14"/>
                    </a:cubicBezTo>
                    <a:cubicBezTo>
                      <a:pt x="66" y="18"/>
                      <a:pt x="50" y="22"/>
                      <a:pt x="34" y="25"/>
                    </a:cubicBezTo>
                    <a:cubicBezTo>
                      <a:pt x="27" y="27"/>
                      <a:pt x="19" y="27"/>
                      <a:pt x="11" y="30"/>
                    </a:cubicBezTo>
                    <a:cubicBezTo>
                      <a:pt x="25" y="31"/>
                      <a:pt x="39" y="31"/>
                      <a:pt x="53" y="28"/>
                    </a:cubicBezTo>
                    <a:cubicBezTo>
                      <a:pt x="53" y="32"/>
                      <a:pt x="50" y="32"/>
                      <a:pt x="48" y="33"/>
                    </a:cubicBezTo>
                    <a:cubicBezTo>
                      <a:pt x="39" y="36"/>
                      <a:pt x="29" y="38"/>
                      <a:pt x="19" y="38"/>
                    </a:cubicBezTo>
                    <a:cubicBezTo>
                      <a:pt x="13" y="38"/>
                      <a:pt x="6" y="37"/>
                      <a:pt x="0" y="3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59"/>
              <p:cNvSpPr>
                <a:spLocks/>
              </p:cNvSpPr>
              <p:nvPr/>
            </p:nvSpPr>
            <p:spPr bwMode="auto">
              <a:xfrm>
                <a:off x="1086609" y="3053556"/>
                <a:ext cx="579438" cy="669925"/>
              </a:xfrm>
              <a:custGeom>
                <a:avLst/>
                <a:gdLst>
                  <a:gd name="T0" fmla="*/ 24 w 269"/>
                  <a:gd name="T1" fmla="*/ 295 h 312"/>
                  <a:gd name="T2" fmla="*/ 29 w 269"/>
                  <a:gd name="T3" fmla="*/ 295 h 312"/>
                  <a:gd name="T4" fmla="*/ 29 w 269"/>
                  <a:gd name="T5" fmla="*/ 312 h 312"/>
                  <a:gd name="T6" fmla="*/ 16 w 269"/>
                  <a:gd name="T7" fmla="*/ 285 h 312"/>
                  <a:gd name="T8" fmla="*/ 14 w 269"/>
                  <a:gd name="T9" fmla="*/ 277 h 312"/>
                  <a:gd name="T10" fmla="*/ 7 w 269"/>
                  <a:gd name="T11" fmla="*/ 283 h 312"/>
                  <a:gd name="T12" fmla="*/ 4 w 269"/>
                  <a:gd name="T13" fmla="*/ 290 h 312"/>
                  <a:gd name="T14" fmla="*/ 1 w 269"/>
                  <a:gd name="T15" fmla="*/ 285 h 312"/>
                  <a:gd name="T16" fmla="*/ 3 w 269"/>
                  <a:gd name="T17" fmla="*/ 270 h 312"/>
                  <a:gd name="T18" fmla="*/ 16 w 269"/>
                  <a:gd name="T19" fmla="*/ 239 h 312"/>
                  <a:gd name="T20" fmla="*/ 18 w 269"/>
                  <a:gd name="T21" fmla="*/ 191 h 312"/>
                  <a:gd name="T22" fmla="*/ 14 w 269"/>
                  <a:gd name="T23" fmla="*/ 134 h 312"/>
                  <a:gd name="T24" fmla="*/ 20 w 269"/>
                  <a:gd name="T25" fmla="*/ 106 h 312"/>
                  <a:gd name="T26" fmla="*/ 25 w 269"/>
                  <a:gd name="T27" fmla="*/ 99 h 312"/>
                  <a:gd name="T28" fmla="*/ 26 w 269"/>
                  <a:gd name="T29" fmla="*/ 95 h 312"/>
                  <a:gd name="T30" fmla="*/ 41 w 269"/>
                  <a:gd name="T31" fmla="*/ 9 h 312"/>
                  <a:gd name="T32" fmla="*/ 50 w 269"/>
                  <a:gd name="T33" fmla="*/ 0 h 312"/>
                  <a:gd name="T34" fmla="*/ 48 w 269"/>
                  <a:gd name="T35" fmla="*/ 24 h 312"/>
                  <a:gd name="T36" fmla="*/ 43 w 269"/>
                  <a:gd name="T37" fmla="*/ 24 h 312"/>
                  <a:gd name="T38" fmla="*/ 43 w 269"/>
                  <a:gd name="T39" fmla="*/ 26 h 312"/>
                  <a:gd name="T40" fmla="*/ 80 w 269"/>
                  <a:gd name="T41" fmla="*/ 32 h 312"/>
                  <a:gd name="T42" fmla="*/ 129 w 269"/>
                  <a:gd name="T43" fmla="*/ 6 h 312"/>
                  <a:gd name="T44" fmla="*/ 133 w 269"/>
                  <a:gd name="T45" fmla="*/ 3 h 312"/>
                  <a:gd name="T46" fmla="*/ 161 w 269"/>
                  <a:gd name="T47" fmla="*/ 14 h 312"/>
                  <a:gd name="T48" fmla="*/ 216 w 269"/>
                  <a:gd name="T49" fmla="*/ 27 h 312"/>
                  <a:gd name="T50" fmla="*/ 222 w 269"/>
                  <a:gd name="T51" fmla="*/ 33 h 312"/>
                  <a:gd name="T52" fmla="*/ 234 w 269"/>
                  <a:gd name="T53" fmla="*/ 91 h 312"/>
                  <a:gd name="T54" fmla="*/ 240 w 269"/>
                  <a:gd name="T55" fmla="*/ 138 h 312"/>
                  <a:gd name="T56" fmla="*/ 247 w 269"/>
                  <a:gd name="T57" fmla="*/ 177 h 312"/>
                  <a:gd name="T58" fmla="*/ 253 w 269"/>
                  <a:gd name="T59" fmla="*/ 195 h 312"/>
                  <a:gd name="T60" fmla="*/ 260 w 269"/>
                  <a:gd name="T61" fmla="*/ 225 h 312"/>
                  <a:gd name="T62" fmla="*/ 266 w 269"/>
                  <a:gd name="T63" fmla="*/ 257 h 312"/>
                  <a:gd name="T64" fmla="*/ 259 w 269"/>
                  <a:gd name="T65" fmla="*/ 279 h 312"/>
                  <a:gd name="T66" fmla="*/ 254 w 269"/>
                  <a:gd name="T67" fmla="*/ 250 h 312"/>
                  <a:gd name="T68" fmla="*/ 250 w 269"/>
                  <a:gd name="T69" fmla="*/ 253 h 312"/>
                  <a:gd name="T70" fmla="*/ 237 w 269"/>
                  <a:gd name="T71" fmla="*/ 276 h 312"/>
                  <a:gd name="T72" fmla="*/ 223 w 269"/>
                  <a:gd name="T73" fmla="*/ 293 h 312"/>
                  <a:gd name="T74" fmla="*/ 223 w 269"/>
                  <a:gd name="T75" fmla="*/ 279 h 312"/>
                  <a:gd name="T76" fmla="*/ 224 w 269"/>
                  <a:gd name="T77" fmla="*/ 271 h 312"/>
                  <a:gd name="T78" fmla="*/ 217 w 269"/>
                  <a:gd name="T79" fmla="*/ 268 h 312"/>
                  <a:gd name="T80" fmla="*/ 216 w 269"/>
                  <a:gd name="T81" fmla="*/ 270 h 312"/>
                  <a:gd name="T82" fmla="*/ 162 w 269"/>
                  <a:gd name="T83" fmla="*/ 298 h 312"/>
                  <a:gd name="T84" fmla="*/ 144 w 269"/>
                  <a:gd name="T85" fmla="*/ 300 h 312"/>
                  <a:gd name="T86" fmla="*/ 138 w 269"/>
                  <a:gd name="T87" fmla="*/ 297 h 312"/>
                  <a:gd name="T88" fmla="*/ 157 w 269"/>
                  <a:gd name="T89" fmla="*/ 277 h 312"/>
                  <a:gd name="T90" fmla="*/ 138 w 269"/>
                  <a:gd name="T91" fmla="*/ 289 h 312"/>
                  <a:gd name="T92" fmla="*/ 118 w 269"/>
                  <a:gd name="T93" fmla="*/ 299 h 312"/>
                  <a:gd name="T94" fmla="*/ 126 w 269"/>
                  <a:gd name="T95" fmla="*/ 286 h 312"/>
                  <a:gd name="T96" fmla="*/ 126 w 269"/>
                  <a:gd name="T97" fmla="*/ 281 h 312"/>
                  <a:gd name="T98" fmla="*/ 120 w 269"/>
                  <a:gd name="T99" fmla="*/ 280 h 312"/>
                  <a:gd name="T100" fmla="*/ 83 w 269"/>
                  <a:gd name="T101" fmla="*/ 298 h 312"/>
                  <a:gd name="T102" fmla="*/ 69 w 269"/>
                  <a:gd name="T103" fmla="*/ 306 h 312"/>
                  <a:gd name="T104" fmla="*/ 66 w 269"/>
                  <a:gd name="T105" fmla="*/ 293 h 312"/>
                  <a:gd name="T106" fmla="*/ 60 w 269"/>
                  <a:gd name="T107" fmla="*/ 255 h 312"/>
                  <a:gd name="T108" fmla="*/ 57 w 269"/>
                  <a:gd name="T109" fmla="*/ 250 h 312"/>
                  <a:gd name="T110" fmla="*/ 56 w 269"/>
                  <a:gd name="T111" fmla="*/ 254 h 312"/>
                  <a:gd name="T112" fmla="*/ 53 w 269"/>
                  <a:gd name="T113" fmla="*/ 260 h 312"/>
                  <a:gd name="T114" fmla="*/ 24 w 269"/>
                  <a:gd name="T115" fmla="*/ 29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9" h="312">
                    <a:moveTo>
                      <a:pt x="24" y="295"/>
                    </a:moveTo>
                    <a:cubicBezTo>
                      <a:pt x="26" y="295"/>
                      <a:pt x="27" y="295"/>
                      <a:pt x="29" y="295"/>
                    </a:cubicBezTo>
                    <a:cubicBezTo>
                      <a:pt x="30" y="300"/>
                      <a:pt x="30" y="305"/>
                      <a:pt x="29" y="312"/>
                    </a:cubicBezTo>
                    <a:cubicBezTo>
                      <a:pt x="21" y="303"/>
                      <a:pt x="18" y="294"/>
                      <a:pt x="16" y="285"/>
                    </a:cubicBezTo>
                    <a:cubicBezTo>
                      <a:pt x="16" y="282"/>
                      <a:pt x="18" y="278"/>
                      <a:pt x="14" y="277"/>
                    </a:cubicBezTo>
                    <a:cubicBezTo>
                      <a:pt x="9" y="277"/>
                      <a:pt x="9" y="281"/>
                      <a:pt x="7" y="283"/>
                    </a:cubicBezTo>
                    <a:cubicBezTo>
                      <a:pt x="6" y="286"/>
                      <a:pt x="7" y="289"/>
                      <a:pt x="4" y="290"/>
                    </a:cubicBezTo>
                    <a:cubicBezTo>
                      <a:pt x="1" y="289"/>
                      <a:pt x="1" y="287"/>
                      <a:pt x="1" y="285"/>
                    </a:cubicBezTo>
                    <a:cubicBezTo>
                      <a:pt x="1" y="280"/>
                      <a:pt x="0" y="275"/>
                      <a:pt x="3" y="270"/>
                    </a:cubicBezTo>
                    <a:cubicBezTo>
                      <a:pt x="7" y="260"/>
                      <a:pt x="12" y="250"/>
                      <a:pt x="16" y="239"/>
                    </a:cubicBezTo>
                    <a:cubicBezTo>
                      <a:pt x="23" y="223"/>
                      <a:pt x="24" y="207"/>
                      <a:pt x="18" y="191"/>
                    </a:cubicBezTo>
                    <a:cubicBezTo>
                      <a:pt x="11" y="173"/>
                      <a:pt x="11" y="154"/>
                      <a:pt x="14" y="134"/>
                    </a:cubicBezTo>
                    <a:cubicBezTo>
                      <a:pt x="15" y="125"/>
                      <a:pt x="18" y="115"/>
                      <a:pt x="20" y="106"/>
                    </a:cubicBezTo>
                    <a:cubicBezTo>
                      <a:pt x="21" y="103"/>
                      <a:pt x="21" y="100"/>
                      <a:pt x="25" y="99"/>
                    </a:cubicBezTo>
                    <a:cubicBezTo>
                      <a:pt x="27" y="99"/>
                      <a:pt x="26" y="96"/>
                      <a:pt x="26" y="95"/>
                    </a:cubicBezTo>
                    <a:cubicBezTo>
                      <a:pt x="20" y="65"/>
                      <a:pt x="25" y="36"/>
                      <a:pt x="41" y="9"/>
                    </a:cubicBezTo>
                    <a:cubicBezTo>
                      <a:pt x="43" y="5"/>
                      <a:pt x="43" y="5"/>
                      <a:pt x="50" y="0"/>
                    </a:cubicBezTo>
                    <a:cubicBezTo>
                      <a:pt x="52" y="8"/>
                      <a:pt x="50" y="16"/>
                      <a:pt x="48" y="24"/>
                    </a:cubicBezTo>
                    <a:cubicBezTo>
                      <a:pt x="46" y="25"/>
                      <a:pt x="44" y="23"/>
                      <a:pt x="43" y="24"/>
                    </a:cubicBezTo>
                    <a:cubicBezTo>
                      <a:pt x="43" y="25"/>
                      <a:pt x="43" y="26"/>
                      <a:pt x="43" y="26"/>
                    </a:cubicBezTo>
                    <a:cubicBezTo>
                      <a:pt x="54" y="34"/>
                      <a:pt x="67" y="35"/>
                      <a:pt x="80" y="32"/>
                    </a:cubicBezTo>
                    <a:cubicBezTo>
                      <a:pt x="99" y="28"/>
                      <a:pt x="114" y="18"/>
                      <a:pt x="129" y="6"/>
                    </a:cubicBezTo>
                    <a:cubicBezTo>
                      <a:pt x="130" y="5"/>
                      <a:pt x="131" y="4"/>
                      <a:pt x="133" y="3"/>
                    </a:cubicBezTo>
                    <a:cubicBezTo>
                      <a:pt x="142" y="7"/>
                      <a:pt x="151" y="11"/>
                      <a:pt x="161" y="14"/>
                    </a:cubicBezTo>
                    <a:cubicBezTo>
                      <a:pt x="179" y="20"/>
                      <a:pt x="197" y="24"/>
                      <a:pt x="216" y="27"/>
                    </a:cubicBezTo>
                    <a:cubicBezTo>
                      <a:pt x="219" y="28"/>
                      <a:pt x="221" y="30"/>
                      <a:pt x="222" y="33"/>
                    </a:cubicBezTo>
                    <a:cubicBezTo>
                      <a:pt x="225" y="53"/>
                      <a:pt x="230" y="72"/>
                      <a:pt x="234" y="91"/>
                    </a:cubicBezTo>
                    <a:cubicBezTo>
                      <a:pt x="236" y="107"/>
                      <a:pt x="238" y="122"/>
                      <a:pt x="240" y="138"/>
                    </a:cubicBezTo>
                    <a:cubicBezTo>
                      <a:pt x="242" y="151"/>
                      <a:pt x="243" y="164"/>
                      <a:pt x="247" y="177"/>
                    </a:cubicBezTo>
                    <a:cubicBezTo>
                      <a:pt x="248" y="183"/>
                      <a:pt x="250" y="189"/>
                      <a:pt x="253" y="195"/>
                    </a:cubicBezTo>
                    <a:cubicBezTo>
                      <a:pt x="257" y="204"/>
                      <a:pt x="258" y="215"/>
                      <a:pt x="260" y="225"/>
                    </a:cubicBezTo>
                    <a:cubicBezTo>
                      <a:pt x="261" y="236"/>
                      <a:pt x="263" y="247"/>
                      <a:pt x="266" y="257"/>
                    </a:cubicBezTo>
                    <a:cubicBezTo>
                      <a:pt x="269" y="266"/>
                      <a:pt x="266" y="272"/>
                      <a:pt x="259" y="279"/>
                    </a:cubicBezTo>
                    <a:cubicBezTo>
                      <a:pt x="254" y="269"/>
                      <a:pt x="254" y="260"/>
                      <a:pt x="254" y="250"/>
                    </a:cubicBezTo>
                    <a:cubicBezTo>
                      <a:pt x="251" y="249"/>
                      <a:pt x="251" y="251"/>
                      <a:pt x="250" y="253"/>
                    </a:cubicBezTo>
                    <a:cubicBezTo>
                      <a:pt x="246" y="261"/>
                      <a:pt x="242" y="269"/>
                      <a:pt x="237" y="276"/>
                    </a:cubicBezTo>
                    <a:cubicBezTo>
                      <a:pt x="234" y="283"/>
                      <a:pt x="229" y="289"/>
                      <a:pt x="223" y="293"/>
                    </a:cubicBezTo>
                    <a:cubicBezTo>
                      <a:pt x="221" y="286"/>
                      <a:pt x="221" y="285"/>
                      <a:pt x="223" y="279"/>
                    </a:cubicBezTo>
                    <a:cubicBezTo>
                      <a:pt x="223" y="277"/>
                      <a:pt x="224" y="274"/>
                      <a:pt x="224" y="271"/>
                    </a:cubicBezTo>
                    <a:cubicBezTo>
                      <a:pt x="223" y="268"/>
                      <a:pt x="220" y="266"/>
                      <a:pt x="217" y="268"/>
                    </a:cubicBezTo>
                    <a:cubicBezTo>
                      <a:pt x="217" y="269"/>
                      <a:pt x="216" y="269"/>
                      <a:pt x="216" y="270"/>
                    </a:cubicBezTo>
                    <a:cubicBezTo>
                      <a:pt x="202" y="286"/>
                      <a:pt x="182" y="292"/>
                      <a:pt x="162" y="298"/>
                    </a:cubicBezTo>
                    <a:cubicBezTo>
                      <a:pt x="156" y="300"/>
                      <a:pt x="150" y="301"/>
                      <a:pt x="144" y="300"/>
                    </a:cubicBezTo>
                    <a:cubicBezTo>
                      <a:pt x="142" y="300"/>
                      <a:pt x="139" y="300"/>
                      <a:pt x="138" y="297"/>
                    </a:cubicBezTo>
                    <a:cubicBezTo>
                      <a:pt x="144" y="291"/>
                      <a:pt x="150" y="285"/>
                      <a:pt x="157" y="277"/>
                    </a:cubicBezTo>
                    <a:cubicBezTo>
                      <a:pt x="148" y="280"/>
                      <a:pt x="144" y="285"/>
                      <a:pt x="138" y="289"/>
                    </a:cubicBezTo>
                    <a:cubicBezTo>
                      <a:pt x="132" y="292"/>
                      <a:pt x="126" y="295"/>
                      <a:pt x="118" y="299"/>
                    </a:cubicBezTo>
                    <a:cubicBezTo>
                      <a:pt x="122" y="293"/>
                      <a:pt x="124" y="290"/>
                      <a:pt x="126" y="286"/>
                    </a:cubicBezTo>
                    <a:cubicBezTo>
                      <a:pt x="128" y="285"/>
                      <a:pt x="128" y="283"/>
                      <a:pt x="126" y="281"/>
                    </a:cubicBezTo>
                    <a:cubicBezTo>
                      <a:pt x="125" y="279"/>
                      <a:pt x="123" y="279"/>
                      <a:pt x="120" y="280"/>
                    </a:cubicBezTo>
                    <a:cubicBezTo>
                      <a:pt x="108" y="285"/>
                      <a:pt x="95" y="291"/>
                      <a:pt x="83" y="298"/>
                    </a:cubicBezTo>
                    <a:cubicBezTo>
                      <a:pt x="79" y="300"/>
                      <a:pt x="75" y="303"/>
                      <a:pt x="69" y="306"/>
                    </a:cubicBezTo>
                    <a:cubicBezTo>
                      <a:pt x="68" y="301"/>
                      <a:pt x="66" y="297"/>
                      <a:pt x="66" y="293"/>
                    </a:cubicBezTo>
                    <a:cubicBezTo>
                      <a:pt x="65" y="280"/>
                      <a:pt x="63" y="268"/>
                      <a:pt x="60" y="255"/>
                    </a:cubicBezTo>
                    <a:cubicBezTo>
                      <a:pt x="60" y="253"/>
                      <a:pt x="59" y="251"/>
                      <a:pt x="57" y="250"/>
                    </a:cubicBezTo>
                    <a:cubicBezTo>
                      <a:pt x="56" y="251"/>
                      <a:pt x="56" y="252"/>
                      <a:pt x="56" y="254"/>
                    </a:cubicBezTo>
                    <a:cubicBezTo>
                      <a:pt x="56" y="257"/>
                      <a:pt x="55" y="258"/>
                      <a:pt x="53" y="260"/>
                    </a:cubicBezTo>
                    <a:cubicBezTo>
                      <a:pt x="38" y="267"/>
                      <a:pt x="30" y="280"/>
                      <a:pt x="24" y="2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0"/>
              <p:cNvSpPr>
                <a:spLocks/>
              </p:cNvSpPr>
              <p:nvPr/>
            </p:nvSpPr>
            <p:spPr bwMode="auto">
              <a:xfrm>
                <a:off x="1196147" y="2305844"/>
                <a:ext cx="773113" cy="906463"/>
              </a:xfrm>
              <a:custGeom>
                <a:avLst/>
                <a:gdLst>
                  <a:gd name="T0" fmla="*/ 197 w 359"/>
                  <a:gd name="T1" fmla="*/ 144 h 422"/>
                  <a:gd name="T2" fmla="*/ 133 w 359"/>
                  <a:gd name="T3" fmla="*/ 178 h 422"/>
                  <a:gd name="T4" fmla="*/ 155 w 359"/>
                  <a:gd name="T5" fmla="*/ 176 h 422"/>
                  <a:gd name="T6" fmla="*/ 117 w 359"/>
                  <a:gd name="T7" fmla="*/ 267 h 422"/>
                  <a:gd name="T8" fmla="*/ 61 w 359"/>
                  <a:gd name="T9" fmla="*/ 213 h 422"/>
                  <a:gd name="T10" fmla="*/ 74 w 359"/>
                  <a:gd name="T11" fmla="*/ 251 h 422"/>
                  <a:gd name="T12" fmla="*/ 179 w 359"/>
                  <a:gd name="T13" fmla="*/ 335 h 422"/>
                  <a:gd name="T14" fmla="*/ 238 w 359"/>
                  <a:gd name="T15" fmla="*/ 341 h 422"/>
                  <a:gd name="T16" fmla="*/ 258 w 359"/>
                  <a:gd name="T17" fmla="*/ 342 h 422"/>
                  <a:gd name="T18" fmla="*/ 287 w 359"/>
                  <a:gd name="T19" fmla="*/ 347 h 422"/>
                  <a:gd name="T20" fmla="*/ 297 w 359"/>
                  <a:gd name="T21" fmla="*/ 349 h 422"/>
                  <a:gd name="T22" fmla="*/ 278 w 359"/>
                  <a:gd name="T23" fmla="*/ 366 h 422"/>
                  <a:gd name="T24" fmla="*/ 298 w 359"/>
                  <a:gd name="T25" fmla="*/ 363 h 422"/>
                  <a:gd name="T26" fmla="*/ 328 w 359"/>
                  <a:gd name="T27" fmla="*/ 376 h 422"/>
                  <a:gd name="T28" fmla="*/ 305 w 359"/>
                  <a:gd name="T29" fmla="*/ 376 h 422"/>
                  <a:gd name="T30" fmla="*/ 329 w 359"/>
                  <a:gd name="T31" fmla="*/ 382 h 422"/>
                  <a:gd name="T32" fmla="*/ 355 w 359"/>
                  <a:gd name="T33" fmla="*/ 419 h 422"/>
                  <a:gd name="T34" fmla="*/ 343 w 359"/>
                  <a:gd name="T35" fmla="*/ 407 h 422"/>
                  <a:gd name="T36" fmla="*/ 294 w 359"/>
                  <a:gd name="T37" fmla="*/ 379 h 422"/>
                  <a:gd name="T38" fmla="*/ 323 w 359"/>
                  <a:gd name="T39" fmla="*/ 391 h 422"/>
                  <a:gd name="T40" fmla="*/ 335 w 359"/>
                  <a:gd name="T41" fmla="*/ 422 h 422"/>
                  <a:gd name="T42" fmla="*/ 284 w 359"/>
                  <a:gd name="T43" fmla="*/ 393 h 422"/>
                  <a:gd name="T44" fmla="*/ 253 w 359"/>
                  <a:gd name="T45" fmla="*/ 377 h 422"/>
                  <a:gd name="T46" fmla="*/ 130 w 359"/>
                  <a:gd name="T47" fmla="*/ 359 h 422"/>
                  <a:gd name="T48" fmla="*/ 9 w 359"/>
                  <a:gd name="T49" fmla="*/ 256 h 422"/>
                  <a:gd name="T50" fmla="*/ 2 w 359"/>
                  <a:gd name="T51" fmla="*/ 194 h 422"/>
                  <a:gd name="T52" fmla="*/ 70 w 359"/>
                  <a:gd name="T53" fmla="*/ 159 h 422"/>
                  <a:gd name="T54" fmla="*/ 74 w 359"/>
                  <a:gd name="T55" fmla="*/ 146 h 422"/>
                  <a:gd name="T56" fmla="*/ 67 w 359"/>
                  <a:gd name="T57" fmla="*/ 87 h 422"/>
                  <a:gd name="T58" fmla="*/ 91 w 359"/>
                  <a:gd name="T59" fmla="*/ 76 h 422"/>
                  <a:gd name="T60" fmla="*/ 70 w 359"/>
                  <a:gd name="T61" fmla="*/ 80 h 422"/>
                  <a:gd name="T62" fmla="*/ 80 w 359"/>
                  <a:gd name="T63" fmla="*/ 30 h 422"/>
                  <a:gd name="T64" fmla="*/ 87 w 359"/>
                  <a:gd name="T65" fmla="*/ 44 h 422"/>
                  <a:gd name="T66" fmla="*/ 125 w 359"/>
                  <a:gd name="T67" fmla="*/ 52 h 422"/>
                  <a:gd name="T68" fmla="*/ 132 w 359"/>
                  <a:gd name="T69" fmla="*/ 15 h 422"/>
                  <a:gd name="T70" fmla="*/ 146 w 359"/>
                  <a:gd name="T71" fmla="*/ 32 h 422"/>
                  <a:gd name="T72" fmla="*/ 154 w 359"/>
                  <a:gd name="T73" fmla="*/ 17 h 422"/>
                  <a:gd name="T74" fmla="*/ 197 w 359"/>
                  <a:gd name="T75" fmla="*/ 9 h 422"/>
                  <a:gd name="T76" fmla="*/ 213 w 359"/>
                  <a:gd name="T77" fmla="*/ 15 h 422"/>
                  <a:gd name="T78" fmla="*/ 218 w 359"/>
                  <a:gd name="T79" fmla="*/ 39 h 422"/>
                  <a:gd name="T80" fmla="*/ 207 w 359"/>
                  <a:gd name="T81" fmla="*/ 42 h 422"/>
                  <a:gd name="T82" fmla="*/ 228 w 359"/>
                  <a:gd name="T83" fmla="*/ 60 h 422"/>
                  <a:gd name="T84" fmla="*/ 242 w 359"/>
                  <a:gd name="T85" fmla="*/ 79 h 422"/>
                  <a:gd name="T86" fmla="*/ 201 w 359"/>
                  <a:gd name="T87" fmla="*/ 77 h 422"/>
                  <a:gd name="T88" fmla="*/ 219 w 359"/>
                  <a:gd name="T89" fmla="*/ 118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9" h="422">
                    <a:moveTo>
                      <a:pt x="219" y="118"/>
                    </a:moveTo>
                    <a:cubicBezTo>
                      <a:pt x="214" y="129"/>
                      <a:pt x="206" y="137"/>
                      <a:pt x="197" y="144"/>
                    </a:cubicBezTo>
                    <a:cubicBezTo>
                      <a:pt x="181" y="156"/>
                      <a:pt x="164" y="164"/>
                      <a:pt x="147" y="172"/>
                    </a:cubicBezTo>
                    <a:cubicBezTo>
                      <a:pt x="142" y="174"/>
                      <a:pt x="137" y="176"/>
                      <a:pt x="133" y="178"/>
                    </a:cubicBezTo>
                    <a:cubicBezTo>
                      <a:pt x="131" y="178"/>
                      <a:pt x="129" y="179"/>
                      <a:pt x="128" y="181"/>
                    </a:cubicBezTo>
                    <a:cubicBezTo>
                      <a:pt x="137" y="182"/>
                      <a:pt x="145" y="177"/>
                      <a:pt x="155" y="176"/>
                    </a:cubicBezTo>
                    <a:cubicBezTo>
                      <a:pt x="158" y="210"/>
                      <a:pt x="149" y="241"/>
                      <a:pt x="132" y="270"/>
                    </a:cubicBezTo>
                    <a:cubicBezTo>
                      <a:pt x="126" y="276"/>
                      <a:pt x="121" y="270"/>
                      <a:pt x="117" y="267"/>
                    </a:cubicBezTo>
                    <a:cubicBezTo>
                      <a:pt x="98" y="254"/>
                      <a:pt x="79" y="239"/>
                      <a:pt x="65" y="220"/>
                    </a:cubicBezTo>
                    <a:cubicBezTo>
                      <a:pt x="63" y="218"/>
                      <a:pt x="62" y="215"/>
                      <a:pt x="61" y="213"/>
                    </a:cubicBezTo>
                    <a:cubicBezTo>
                      <a:pt x="59" y="218"/>
                      <a:pt x="59" y="218"/>
                      <a:pt x="60" y="220"/>
                    </a:cubicBezTo>
                    <a:cubicBezTo>
                      <a:pt x="63" y="231"/>
                      <a:pt x="68" y="241"/>
                      <a:pt x="74" y="251"/>
                    </a:cubicBezTo>
                    <a:cubicBezTo>
                      <a:pt x="91" y="278"/>
                      <a:pt x="113" y="301"/>
                      <a:pt x="140" y="319"/>
                    </a:cubicBezTo>
                    <a:cubicBezTo>
                      <a:pt x="151" y="327"/>
                      <a:pt x="165" y="333"/>
                      <a:pt x="179" y="335"/>
                    </a:cubicBezTo>
                    <a:cubicBezTo>
                      <a:pt x="196" y="339"/>
                      <a:pt x="214" y="341"/>
                      <a:pt x="233" y="341"/>
                    </a:cubicBezTo>
                    <a:cubicBezTo>
                      <a:pt x="234" y="341"/>
                      <a:pt x="236" y="341"/>
                      <a:pt x="238" y="341"/>
                    </a:cubicBezTo>
                    <a:cubicBezTo>
                      <a:pt x="241" y="342"/>
                      <a:pt x="246" y="338"/>
                      <a:pt x="248" y="341"/>
                    </a:cubicBezTo>
                    <a:cubicBezTo>
                      <a:pt x="251" y="344"/>
                      <a:pt x="255" y="342"/>
                      <a:pt x="258" y="342"/>
                    </a:cubicBezTo>
                    <a:cubicBezTo>
                      <a:pt x="262" y="343"/>
                      <a:pt x="265" y="344"/>
                      <a:pt x="268" y="345"/>
                    </a:cubicBezTo>
                    <a:cubicBezTo>
                      <a:pt x="274" y="348"/>
                      <a:pt x="280" y="349"/>
                      <a:pt x="287" y="347"/>
                    </a:cubicBezTo>
                    <a:cubicBezTo>
                      <a:pt x="288" y="347"/>
                      <a:pt x="289" y="347"/>
                      <a:pt x="289" y="347"/>
                    </a:cubicBezTo>
                    <a:cubicBezTo>
                      <a:pt x="292" y="347"/>
                      <a:pt x="295" y="345"/>
                      <a:pt x="297" y="349"/>
                    </a:cubicBezTo>
                    <a:cubicBezTo>
                      <a:pt x="299" y="351"/>
                      <a:pt x="298" y="355"/>
                      <a:pt x="295" y="358"/>
                    </a:cubicBezTo>
                    <a:cubicBezTo>
                      <a:pt x="291" y="363"/>
                      <a:pt x="285" y="366"/>
                      <a:pt x="278" y="366"/>
                    </a:cubicBezTo>
                    <a:cubicBezTo>
                      <a:pt x="274" y="366"/>
                      <a:pt x="270" y="366"/>
                      <a:pt x="266" y="366"/>
                    </a:cubicBezTo>
                    <a:cubicBezTo>
                      <a:pt x="273" y="372"/>
                      <a:pt x="284" y="372"/>
                      <a:pt x="298" y="363"/>
                    </a:cubicBezTo>
                    <a:cubicBezTo>
                      <a:pt x="306" y="369"/>
                      <a:pt x="315" y="371"/>
                      <a:pt x="324" y="373"/>
                    </a:cubicBezTo>
                    <a:cubicBezTo>
                      <a:pt x="326" y="374"/>
                      <a:pt x="327" y="374"/>
                      <a:pt x="328" y="376"/>
                    </a:cubicBezTo>
                    <a:cubicBezTo>
                      <a:pt x="328" y="375"/>
                      <a:pt x="328" y="375"/>
                      <a:pt x="328" y="375"/>
                    </a:cubicBezTo>
                    <a:cubicBezTo>
                      <a:pt x="320" y="376"/>
                      <a:pt x="313" y="374"/>
                      <a:pt x="305" y="376"/>
                    </a:cubicBezTo>
                    <a:cubicBezTo>
                      <a:pt x="306" y="378"/>
                      <a:pt x="308" y="377"/>
                      <a:pt x="309" y="378"/>
                    </a:cubicBezTo>
                    <a:cubicBezTo>
                      <a:pt x="316" y="379"/>
                      <a:pt x="323" y="380"/>
                      <a:pt x="329" y="382"/>
                    </a:cubicBezTo>
                    <a:cubicBezTo>
                      <a:pt x="336" y="384"/>
                      <a:pt x="343" y="387"/>
                      <a:pt x="349" y="392"/>
                    </a:cubicBezTo>
                    <a:cubicBezTo>
                      <a:pt x="358" y="400"/>
                      <a:pt x="359" y="408"/>
                      <a:pt x="355" y="419"/>
                    </a:cubicBezTo>
                    <a:cubicBezTo>
                      <a:pt x="351" y="418"/>
                      <a:pt x="350" y="416"/>
                      <a:pt x="348" y="414"/>
                    </a:cubicBezTo>
                    <a:cubicBezTo>
                      <a:pt x="345" y="413"/>
                      <a:pt x="344" y="410"/>
                      <a:pt x="343" y="407"/>
                    </a:cubicBezTo>
                    <a:cubicBezTo>
                      <a:pt x="341" y="398"/>
                      <a:pt x="335" y="391"/>
                      <a:pt x="327" y="387"/>
                    </a:cubicBezTo>
                    <a:cubicBezTo>
                      <a:pt x="317" y="381"/>
                      <a:pt x="307" y="378"/>
                      <a:pt x="294" y="379"/>
                    </a:cubicBezTo>
                    <a:cubicBezTo>
                      <a:pt x="297" y="382"/>
                      <a:pt x="300" y="382"/>
                      <a:pt x="302" y="383"/>
                    </a:cubicBezTo>
                    <a:cubicBezTo>
                      <a:pt x="309" y="385"/>
                      <a:pt x="316" y="387"/>
                      <a:pt x="323" y="391"/>
                    </a:cubicBezTo>
                    <a:cubicBezTo>
                      <a:pt x="327" y="393"/>
                      <a:pt x="332" y="396"/>
                      <a:pt x="335" y="401"/>
                    </a:cubicBezTo>
                    <a:cubicBezTo>
                      <a:pt x="339" y="408"/>
                      <a:pt x="340" y="415"/>
                      <a:pt x="335" y="422"/>
                    </a:cubicBezTo>
                    <a:cubicBezTo>
                      <a:pt x="331" y="421"/>
                      <a:pt x="330" y="418"/>
                      <a:pt x="327" y="416"/>
                    </a:cubicBezTo>
                    <a:cubicBezTo>
                      <a:pt x="315" y="404"/>
                      <a:pt x="301" y="395"/>
                      <a:pt x="284" y="393"/>
                    </a:cubicBezTo>
                    <a:cubicBezTo>
                      <a:pt x="279" y="392"/>
                      <a:pt x="274" y="390"/>
                      <a:pt x="270" y="388"/>
                    </a:cubicBezTo>
                    <a:cubicBezTo>
                      <a:pt x="264" y="384"/>
                      <a:pt x="258" y="381"/>
                      <a:pt x="253" y="377"/>
                    </a:cubicBezTo>
                    <a:cubicBezTo>
                      <a:pt x="246" y="371"/>
                      <a:pt x="239" y="370"/>
                      <a:pt x="231" y="370"/>
                    </a:cubicBezTo>
                    <a:cubicBezTo>
                      <a:pt x="197" y="373"/>
                      <a:pt x="163" y="369"/>
                      <a:pt x="130" y="359"/>
                    </a:cubicBezTo>
                    <a:cubicBezTo>
                      <a:pt x="109" y="352"/>
                      <a:pt x="89" y="345"/>
                      <a:pt x="71" y="331"/>
                    </a:cubicBezTo>
                    <a:cubicBezTo>
                      <a:pt x="44" y="311"/>
                      <a:pt x="22" y="288"/>
                      <a:pt x="9" y="256"/>
                    </a:cubicBezTo>
                    <a:cubicBezTo>
                      <a:pt x="3" y="242"/>
                      <a:pt x="0" y="228"/>
                      <a:pt x="0" y="212"/>
                    </a:cubicBezTo>
                    <a:cubicBezTo>
                      <a:pt x="0" y="206"/>
                      <a:pt x="1" y="200"/>
                      <a:pt x="2" y="194"/>
                    </a:cubicBezTo>
                    <a:cubicBezTo>
                      <a:pt x="8" y="174"/>
                      <a:pt x="24" y="161"/>
                      <a:pt x="46" y="159"/>
                    </a:cubicBezTo>
                    <a:cubicBezTo>
                      <a:pt x="54" y="158"/>
                      <a:pt x="62" y="158"/>
                      <a:pt x="70" y="159"/>
                    </a:cubicBezTo>
                    <a:cubicBezTo>
                      <a:pt x="73" y="164"/>
                      <a:pt x="75" y="169"/>
                      <a:pt x="78" y="173"/>
                    </a:cubicBezTo>
                    <a:cubicBezTo>
                      <a:pt x="79" y="164"/>
                      <a:pt x="75" y="155"/>
                      <a:pt x="74" y="146"/>
                    </a:cubicBezTo>
                    <a:cubicBezTo>
                      <a:pt x="72" y="136"/>
                      <a:pt x="70" y="126"/>
                      <a:pt x="69" y="117"/>
                    </a:cubicBezTo>
                    <a:cubicBezTo>
                      <a:pt x="68" y="107"/>
                      <a:pt x="66" y="98"/>
                      <a:pt x="67" y="87"/>
                    </a:cubicBezTo>
                    <a:cubicBezTo>
                      <a:pt x="74" y="88"/>
                      <a:pt x="80" y="90"/>
                      <a:pt x="86" y="85"/>
                    </a:cubicBezTo>
                    <a:cubicBezTo>
                      <a:pt x="88" y="83"/>
                      <a:pt x="91" y="80"/>
                      <a:pt x="91" y="76"/>
                    </a:cubicBezTo>
                    <a:cubicBezTo>
                      <a:pt x="88" y="74"/>
                      <a:pt x="88" y="77"/>
                      <a:pt x="87" y="78"/>
                    </a:cubicBezTo>
                    <a:cubicBezTo>
                      <a:pt x="82" y="83"/>
                      <a:pt x="76" y="83"/>
                      <a:pt x="70" y="80"/>
                    </a:cubicBezTo>
                    <a:cubicBezTo>
                      <a:pt x="52" y="72"/>
                      <a:pt x="45" y="49"/>
                      <a:pt x="56" y="32"/>
                    </a:cubicBezTo>
                    <a:cubicBezTo>
                      <a:pt x="62" y="22"/>
                      <a:pt x="72" y="21"/>
                      <a:pt x="80" y="30"/>
                    </a:cubicBezTo>
                    <a:cubicBezTo>
                      <a:pt x="81" y="30"/>
                      <a:pt x="82" y="31"/>
                      <a:pt x="82" y="32"/>
                    </a:cubicBezTo>
                    <a:cubicBezTo>
                      <a:pt x="86" y="35"/>
                      <a:pt x="86" y="39"/>
                      <a:pt x="87" y="44"/>
                    </a:cubicBezTo>
                    <a:cubicBezTo>
                      <a:pt x="88" y="51"/>
                      <a:pt x="88" y="59"/>
                      <a:pt x="95" y="65"/>
                    </a:cubicBezTo>
                    <a:cubicBezTo>
                      <a:pt x="109" y="74"/>
                      <a:pt x="122" y="68"/>
                      <a:pt x="125" y="52"/>
                    </a:cubicBezTo>
                    <a:cubicBezTo>
                      <a:pt x="127" y="43"/>
                      <a:pt x="124" y="33"/>
                      <a:pt x="122" y="24"/>
                    </a:cubicBezTo>
                    <a:cubicBezTo>
                      <a:pt x="120" y="13"/>
                      <a:pt x="122" y="12"/>
                      <a:pt x="132" y="15"/>
                    </a:cubicBezTo>
                    <a:cubicBezTo>
                      <a:pt x="137" y="16"/>
                      <a:pt x="142" y="17"/>
                      <a:pt x="146" y="19"/>
                    </a:cubicBezTo>
                    <a:cubicBezTo>
                      <a:pt x="149" y="24"/>
                      <a:pt x="147" y="28"/>
                      <a:pt x="146" y="32"/>
                    </a:cubicBezTo>
                    <a:cubicBezTo>
                      <a:pt x="144" y="38"/>
                      <a:pt x="144" y="43"/>
                      <a:pt x="144" y="46"/>
                    </a:cubicBezTo>
                    <a:cubicBezTo>
                      <a:pt x="145" y="37"/>
                      <a:pt x="146" y="26"/>
                      <a:pt x="154" y="17"/>
                    </a:cubicBezTo>
                    <a:cubicBezTo>
                      <a:pt x="161" y="13"/>
                      <a:pt x="168" y="11"/>
                      <a:pt x="176" y="16"/>
                    </a:cubicBezTo>
                    <a:cubicBezTo>
                      <a:pt x="184" y="21"/>
                      <a:pt x="191" y="17"/>
                      <a:pt x="197" y="9"/>
                    </a:cubicBezTo>
                    <a:cubicBezTo>
                      <a:pt x="199" y="5"/>
                      <a:pt x="200" y="1"/>
                      <a:pt x="205" y="0"/>
                    </a:cubicBezTo>
                    <a:cubicBezTo>
                      <a:pt x="213" y="3"/>
                      <a:pt x="212" y="9"/>
                      <a:pt x="213" y="15"/>
                    </a:cubicBezTo>
                    <a:cubicBezTo>
                      <a:pt x="212" y="19"/>
                      <a:pt x="214" y="23"/>
                      <a:pt x="215" y="27"/>
                    </a:cubicBezTo>
                    <a:cubicBezTo>
                      <a:pt x="216" y="31"/>
                      <a:pt x="217" y="35"/>
                      <a:pt x="218" y="39"/>
                    </a:cubicBezTo>
                    <a:cubicBezTo>
                      <a:pt x="216" y="40"/>
                      <a:pt x="215" y="41"/>
                      <a:pt x="213" y="42"/>
                    </a:cubicBezTo>
                    <a:cubicBezTo>
                      <a:pt x="211" y="43"/>
                      <a:pt x="209" y="41"/>
                      <a:pt x="207" y="42"/>
                    </a:cubicBezTo>
                    <a:cubicBezTo>
                      <a:pt x="209" y="46"/>
                      <a:pt x="212" y="48"/>
                      <a:pt x="215" y="50"/>
                    </a:cubicBezTo>
                    <a:cubicBezTo>
                      <a:pt x="219" y="54"/>
                      <a:pt x="224" y="57"/>
                      <a:pt x="228" y="60"/>
                    </a:cubicBezTo>
                    <a:cubicBezTo>
                      <a:pt x="231" y="63"/>
                      <a:pt x="234" y="65"/>
                      <a:pt x="236" y="67"/>
                    </a:cubicBezTo>
                    <a:cubicBezTo>
                      <a:pt x="239" y="71"/>
                      <a:pt x="244" y="74"/>
                      <a:pt x="242" y="79"/>
                    </a:cubicBezTo>
                    <a:cubicBezTo>
                      <a:pt x="240" y="84"/>
                      <a:pt x="234" y="84"/>
                      <a:pt x="230" y="85"/>
                    </a:cubicBezTo>
                    <a:cubicBezTo>
                      <a:pt x="219" y="86"/>
                      <a:pt x="209" y="84"/>
                      <a:pt x="201" y="77"/>
                    </a:cubicBezTo>
                    <a:cubicBezTo>
                      <a:pt x="198" y="82"/>
                      <a:pt x="202" y="83"/>
                      <a:pt x="203" y="86"/>
                    </a:cubicBezTo>
                    <a:cubicBezTo>
                      <a:pt x="208" y="97"/>
                      <a:pt x="214" y="107"/>
                      <a:pt x="219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61"/>
              <p:cNvSpPr>
                <a:spLocks/>
              </p:cNvSpPr>
              <p:nvPr/>
            </p:nvSpPr>
            <p:spPr bwMode="auto">
              <a:xfrm>
                <a:off x="1578734" y="3113881"/>
                <a:ext cx="258763" cy="612775"/>
              </a:xfrm>
              <a:custGeom>
                <a:avLst/>
                <a:gdLst>
                  <a:gd name="T0" fmla="*/ 120 w 120"/>
                  <a:gd name="T1" fmla="*/ 26 h 285"/>
                  <a:gd name="T2" fmla="*/ 118 w 120"/>
                  <a:gd name="T3" fmla="*/ 30 h 285"/>
                  <a:gd name="T4" fmla="*/ 82 w 120"/>
                  <a:gd name="T5" fmla="*/ 110 h 285"/>
                  <a:gd name="T6" fmla="*/ 72 w 120"/>
                  <a:gd name="T7" fmla="*/ 190 h 285"/>
                  <a:gd name="T8" fmla="*/ 78 w 120"/>
                  <a:gd name="T9" fmla="*/ 250 h 285"/>
                  <a:gd name="T10" fmla="*/ 83 w 120"/>
                  <a:gd name="T11" fmla="*/ 282 h 285"/>
                  <a:gd name="T12" fmla="*/ 34 w 120"/>
                  <a:gd name="T13" fmla="*/ 281 h 285"/>
                  <a:gd name="T14" fmla="*/ 30 w 120"/>
                  <a:gd name="T15" fmla="*/ 256 h 285"/>
                  <a:gd name="T16" fmla="*/ 37 w 120"/>
                  <a:gd name="T17" fmla="*/ 249 h 285"/>
                  <a:gd name="T18" fmla="*/ 43 w 120"/>
                  <a:gd name="T19" fmla="*/ 233 h 285"/>
                  <a:gd name="T20" fmla="*/ 36 w 120"/>
                  <a:gd name="T21" fmla="*/ 181 h 285"/>
                  <a:gd name="T22" fmla="*/ 29 w 120"/>
                  <a:gd name="T23" fmla="*/ 157 h 285"/>
                  <a:gd name="T24" fmla="*/ 22 w 120"/>
                  <a:gd name="T25" fmla="*/ 124 h 285"/>
                  <a:gd name="T26" fmla="*/ 1 w 120"/>
                  <a:gd name="T27" fmla="*/ 7 h 285"/>
                  <a:gd name="T28" fmla="*/ 0 w 120"/>
                  <a:gd name="T29" fmla="*/ 2 h 285"/>
                  <a:gd name="T30" fmla="*/ 6 w 120"/>
                  <a:gd name="T31" fmla="*/ 1 h 285"/>
                  <a:gd name="T32" fmla="*/ 63 w 120"/>
                  <a:gd name="T33" fmla="*/ 0 h 285"/>
                  <a:gd name="T34" fmla="*/ 70 w 120"/>
                  <a:gd name="T35" fmla="*/ 3 h 285"/>
                  <a:gd name="T36" fmla="*/ 89 w 120"/>
                  <a:gd name="T37" fmla="*/ 16 h 285"/>
                  <a:gd name="T38" fmla="*/ 108 w 120"/>
                  <a:gd name="T39" fmla="*/ 23 h 285"/>
                  <a:gd name="T40" fmla="*/ 120 w 120"/>
                  <a:gd name="T41" fmla="*/ 2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0" h="285">
                    <a:moveTo>
                      <a:pt x="120" y="26"/>
                    </a:moveTo>
                    <a:cubicBezTo>
                      <a:pt x="120" y="28"/>
                      <a:pt x="119" y="29"/>
                      <a:pt x="118" y="30"/>
                    </a:cubicBezTo>
                    <a:cubicBezTo>
                      <a:pt x="99" y="54"/>
                      <a:pt x="88" y="81"/>
                      <a:pt x="82" y="110"/>
                    </a:cubicBezTo>
                    <a:cubicBezTo>
                      <a:pt x="77" y="136"/>
                      <a:pt x="72" y="163"/>
                      <a:pt x="72" y="190"/>
                    </a:cubicBezTo>
                    <a:cubicBezTo>
                      <a:pt x="72" y="210"/>
                      <a:pt x="75" y="230"/>
                      <a:pt x="78" y="250"/>
                    </a:cubicBezTo>
                    <a:cubicBezTo>
                      <a:pt x="80" y="261"/>
                      <a:pt x="81" y="271"/>
                      <a:pt x="83" y="282"/>
                    </a:cubicBezTo>
                    <a:cubicBezTo>
                      <a:pt x="67" y="285"/>
                      <a:pt x="51" y="283"/>
                      <a:pt x="34" y="281"/>
                    </a:cubicBezTo>
                    <a:cubicBezTo>
                      <a:pt x="33" y="272"/>
                      <a:pt x="31" y="264"/>
                      <a:pt x="30" y="256"/>
                    </a:cubicBezTo>
                    <a:cubicBezTo>
                      <a:pt x="31" y="252"/>
                      <a:pt x="35" y="252"/>
                      <a:pt x="37" y="249"/>
                    </a:cubicBezTo>
                    <a:cubicBezTo>
                      <a:pt x="41" y="245"/>
                      <a:pt x="45" y="239"/>
                      <a:pt x="43" y="233"/>
                    </a:cubicBezTo>
                    <a:cubicBezTo>
                      <a:pt x="40" y="216"/>
                      <a:pt x="39" y="198"/>
                      <a:pt x="36" y="181"/>
                    </a:cubicBezTo>
                    <a:cubicBezTo>
                      <a:pt x="34" y="173"/>
                      <a:pt x="32" y="165"/>
                      <a:pt x="29" y="157"/>
                    </a:cubicBezTo>
                    <a:cubicBezTo>
                      <a:pt x="25" y="146"/>
                      <a:pt x="23" y="136"/>
                      <a:pt x="22" y="124"/>
                    </a:cubicBezTo>
                    <a:cubicBezTo>
                      <a:pt x="18" y="85"/>
                      <a:pt x="11" y="45"/>
                      <a:pt x="1" y="7"/>
                    </a:cubicBezTo>
                    <a:cubicBezTo>
                      <a:pt x="0" y="5"/>
                      <a:pt x="0" y="4"/>
                      <a:pt x="0" y="2"/>
                    </a:cubicBezTo>
                    <a:cubicBezTo>
                      <a:pt x="2" y="1"/>
                      <a:pt x="4" y="1"/>
                      <a:pt x="6" y="1"/>
                    </a:cubicBezTo>
                    <a:cubicBezTo>
                      <a:pt x="25" y="2"/>
                      <a:pt x="44" y="2"/>
                      <a:pt x="63" y="0"/>
                    </a:cubicBezTo>
                    <a:cubicBezTo>
                      <a:pt x="66" y="0"/>
                      <a:pt x="68" y="1"/>
                      <a:pt x="70" y="3"/>
                    </a:cubicBezTo>
                    <a:cubicBezTo>
                      <a:pt x="76" y="8"/>
                      <a:pt x="82" y="12"/>
                      <a:pt x="89" y="16"/>
                    </a:cubicBezTo>
                    <a:cubicBezTo>
                      <a:pt x="95" y="19"/>
                      <a:pt x="101" y="22"/>
                      <a:pt x="108" y="23"/>
                    </a:cubicBezTo>
                    <a:cubicBezTo>
                      <a:pt x="112" y="23"/>
                      <a:pt x="116" y="24"/>
                      <a:pt x="12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62"/>
              <p:cNvSpPr>
                <a:spLocks/>
              </p:cNvSpPr>
              <p:nvPr/>
            </p:nvSpPr>
            <p:spPr bwMode="auto">
              <a:xfrm>
                <a:off x="1510472" y="3686969"/>
                <a:ext cx="350838" cy="544513"/>
              </a:xfrm>
              <a:custGeom>
                <a:avLst/>
                <a:gdLst>
                  <a:gd name="T0" fmla="*/ 55 w 163"/>
                  <a:gd name="T1" fmla="*/ 1 h 253"/>
                  <a:gd name="T2" fmla="*/ 59 w 163"/>
                  <a:gd name="T3" fmla="*/ 40 h 253"/>
                  <a:gd name="T4" fmla="*/ 66 w 163"/>
                  <a:gd name="T5" fmla="*/ 144 h 253"/>
                  <a:gd name="T6" fmla="*/ 72 w 163"/>
                  <a:gd name="T7" fmla="*/ 155 h 253"/>
                  <a:gd name="T8" fmla="*/ 137 w 163"/>
                  <a:gd name="T9" fmla="*/ 206 h 253"/>
                  <a:gd name="T10" fmla="*/ 159 w 163"/>
                  <a:gd name="T11" fmla="*/ 215 h 253"/>
                  <a:gd name="T12" fmla="*/ 163 w 163"/>
                  <a:gd name="T13" fmla="*/ 218 h 253"/>
                  <a:gd name="T14" fmla="*/ 143 w 163"/>
                  <a:gd name="T15" fmla="*/ 220 h 253"/>
                  <a:gd name="T16" fmla="*/ 136 w 163"/>
                  <a:gd name="T17" fmla="*/ 218 h 253"/>
                  <a:gd name="T18" fmla="*/ 110 w 163"/>
                  <a:gd name="T19" fmla="*/ 227 h 253"/>
                  <a:gd name="T20" fmla="*/ 115 w 163"/>
                  <a:gd name="T21" fmla="*/ 226 h 253"/>
                  <a:gd name="T22" fmla="*/ 126 w 163"/>
                  <a:gd name="T23" fmla="*/ 222 h 253"/>
                  <a:gd name="T24" fmla="*/ 139 w 163"/>
                  <a:gd name="T25" fmla="*/ 229 h 253"/>
                  <a:gd name="T26" fmla="*/ 136 w 163"/>
                  <a:gd name="T27" fmla="*/ 243 h 253"/>
                  <a:gd name="T28" fmla="*/ 109 w 163"/>
                  <a:gd name="T29" fmla="*/ 250 h 253"/>
                  <a:gd name="T30" fmla="*/ 97 w 163"/>
                  <a:gd name="T31" fmla="*/ 242 h 253"/>
                  <a:gd name="T32" fmla="*/ 91 w 163"/>
                  <a:gd name="T33" fmla="*/ 236 h 253"/>
                  <a:gd name="T34" fmla="*/ 92 w 163"/>
                  <a:gd name="T35" fmla="*/ 245 h 253"/>
                  <a:gd name="T36" fmla="*/ 65 w 163"/>
                  <a:gd name="T37" fmla="*/ 235 h 253"/>
                  <a:gd name="T38" fmla="*/ 40 w 163"/>
                  <a:gd name="T39" fmla="*/ 219 h 253"/>
                  <a:gd name="T40" fmla="*/ 38 w 163"/>
                  <a:gd name="T41" fmla="*/ 223 h 253"/>
                  <a:gd name="T42" fmla="*/ 28 w 163"/>
                  <a:gd name="T43" fmla="*/ 222 h 253"/>
                  <a:gd name="T44" fmla="*/ 12 w 163"/>
                  <a:gd name="T45" fmla="*/ 202 h 253"/>
                  <a:gd name="T46" fmla="*/ 17 w 163"/>
                  <a:gd name="T47" fmla="*/ 185 h 253"/>
                  <a:gd name="T48" fmla="*/ 23 w 163"/>
                  <a:gd name="T49" fmla="*/ 170 h 253"/>
                  <a:gd name="T50" fmla="*/ 24 w 163"/>
                  <a:gd name="T51" fmla="*/ 154 h 253"/>
                  <a:gd name="T52" fmla="*/ 21 w 163"/>
                  <a:gd name="T53" fmla="*/ 135 h 253"/>
                  <a:gd name="T54" fmla="*/ 0 w 163"/>
                  <a:gd name="T55" fmla="*/ 29 h 253"/>
                  <a:gd name="T56" fmla="*/ 0 w 163"/>
                  <a:gd name="T57" fmla="*/ 24 h 253"/>
                  <a:gd name="T58" fmla="*/ 6 w 163"/>
                  <a:gd name="T59" fmla="*/ 22 h 253"/>
                  <a:gd name="T60" fmla="*/ 27 w 163"/>
                  <a:gd name="T61" fmla="*/ 22 h 253"/>
                  <a:gd name="T62" fmla="*/ 47 w 163"/>
                  <a:gd name="T63" fmla="*/ 5 h 253"/>
                  <a:gd name="T64" fmla="*/ 55 w 163"/>
                  <a:gd name="T65" fmla="*/ 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3" h="253">
                    <a:moveTo>
                      <a:pt x="55" y="1"/>
                    </a:moveTo>
                    <a:cubicBezTo>
                      <a:pt x="57" y="14"/>
                      <a:pt x="58" y="27"/>
                      <a:pt x="59" y="40"/>
                    </a:cubicBezTo>
                    <a:cubicBezTo>
                      <a:pt x="63" y="75"/>
                      <a:pt x="64" y="109"/>
                      <a:pt x="66" y="144"/>
                    </a:cubicBezTo>
                    <a:cubicBezTo>
                      <a:pt x="66" y="149"/>
                      <a:pt x="68" y="152"/>
                      <a:pt x="72" y="155"/>
                    </a:cubicBezTo>
                    <a:cubicBezTo>
                      <a:pt x="92" y="174"/>
                      <a:pt x="113" y="191"/>
                      <a:pt x="137" y="206"/>
                    </a:cubicBezTo>
                    <a:cubicBezTo>
                      <a:pt x="143" y="210"/>
                      <a:pt x="151" y="213"/>
                      <a:pt x="159" y="215"/>
                    </a:cubicBezTo>
                    <a:cubicBezTo>
                      <a:pt x="160" y="216"/>
                      <a:pt x="163" y="215"/>
                      <a:pt x="163" y="218"/>
                    </a:cubicBezTo>
                    <a:cubicBezTo>
                      <a:pt x="156" y="219"/>
                      <a:pt x="149" y="218"/>
                      <a:pt x="143" y="220"/>
                    </a:cubicBezTo>
                    <a:cubicBezTo>
                      <a:pt x="140" y="221"/>
                      <a:pt x="138" y="219"/>
                      <a:pt x="136" y="218"/>
                    </a:cubicBezTo>
                    <a:cubicBezTo>
                      <a:pt x="126" y="216"/>
                      <a:pt x="117" y="218"/>
                      <a:pt x="110" y="227"/>
                    </a:cubicBezTo>
                    <a:cubicBezTo>
                      <a:pt x="112" y="229"/>
                      <a:pt x="114" y="226"/>
                      <a:pt x="115" y="226"/>
                    </a:cubicBezTo>
                    <a:cubicBezTo>
                      <a:pt x="119" y="224"/>
                      <a:pt x="122" y="223"/>
                      <a:pt x="126" y="222"/>
                    </a:cubicBezTo>
                    <a:cubicBezTo>
                      <a:pt x="132" y="222"/>
                      <a:pt x="137" y="224"/>
                      <a:pt x="139" y="229"/>
                    </a:cubicBezTo>
                    <a:cubicBezTo>
                      <a:pt x="141" y="234"/>
                      <a:pt x="140" y="239"/>
                      <a:pt x="136" y="243"/>
                    </a:cubicBezTo>
                    <a:cubicBezTo>
                      <a:pt x="130" y="250"/>
                      <a:pt x="119" y="253"/>
                      <a:pt x="109" y="250"/>
                    </a:cubicBezTo>
                    <a:cubicBezTo>
                      <a:pt x="104" y="248"/>
                      <a:pt x="101" y="245"/>
                      <a:pt x="97" y="242"/>
                    </a:cubicBezTo>
                    <a:cubicBezTo>
                      <a:pt x="95" y="240"/>
                      <a:pt x="93" y="238"/>
                      <a:pt x="91" y="236"/>
                    </a:cubicBezTo>
                    <a:cubicBezTo>
                      <a:pt x="89" y="240"/>
                      <a:pt x="93" y="242"/>
                      <a:pt x="92" y="245"/>
                    </a:cubicBezTo>
                    <a:cubicBezTo>
                      <a:pt x="81" y="246"/>
                      <a:pt x="73" y="242"/>
                      <a:pt x="65" y="235"/>
                    </a:cubicBezTo>
                    <a:cubicBezTo>
                      <a:pt x="58" y="227"/>
                      <a:pt x="49" y="222"/>
                      <a:pt x="40" y="219"/>
                    </a:cubicBezTo>
                    <a:cubicBezTo>
                      <a:pt x="38" y="220"/>
                      <a:pt x="39" y="222"/>
                      <a:pt x="38" y="223"/>
                    </a:cubicBezTo>
                    <a:cubicBezTo>
                      <a:pt x="35" y="224"/>
                      <a:pt x="31" y="223"/>
                      <a:pt x="28" y="222"/>
                    </a:cubicBezTo>
                    <a:cubicBezTo>
                      <a:pt x="16" y="220"/>
                      <a:pt x="11" y="214"/>
                      <a:pt x="12" y="202"/>
                    </a:cubicBezTo>
                    <a:cubicBezTo>
                      <a:pt x="13" y="196"/>
                      <a:pt x="14" y="190"/>
                      <a:pt x="17" y="185"/>
                    </a:cubicBezTo>
                    <a:cubicBezTo>
                      <a:pt x="19" y="180"/>
                      <a:pt x="21" y="175"/>
                      <a:pt x="23" y="170"/>
                    </a:cubicBezTo>
                    <a:cubicBezTo>
                      <a:pt x="25" y="165"/>
                      <a:pt x="25" y="160"/>
                      <a:pt x="24" y="154"/>
                    </a:cubicBezTo>
                    <a:cubicBezTo>
                      <a:pt x="22" y="148"/>
                      <a:pt x="22" y="142"/>
                      <a:pt x="21" y="135"/>
                    </a:cubicBezTo>
                    <a:cubicBezTo>
                      <a:pt x="17" y="99"/>
                      <a:pt x="10" y="64"/>
                      <a:pt x="0" y="29"/>
                    </a:cubicBezTo>
                    <a:cubicBezTo>
                      <a:pt x="0" y="28"/>
                      <a:pt x="0" y="26"/>
                      <a:pt x="0" y="24"/>
                    </a:cubicBezTo>
                    <a:cubicBezTo>
                      <a:pt x="1" y="20"/>
                      <a:pt x="2" y="19"/>
                      <a:pt x="6" y="22"/>
                    </a:cubicBezTo>
                    <a:cubicBezTo>
                      <a:pt x="16" y="30"/>
                      <a:pt x="17" y="30"/>
                      <a:pt x="27" y="22"/>
                    </a:cubicBezTo>
                    <a:cubicBezTo>
                      <a:pt x="34" y="17"/>
                      <a:pt x="40" y="10"/>
                      <a:pt x="47" y="5"/>
                    </a:cubicBezTo>
                    <a:cubicBezTo>
                      <a:pt x="50" y="3"/>
                      <a:pt x="51" y="0"/>
                      <a:pt x="55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63"/>
              <p:cNvSpPr>
                <a:spLocks/>
              </p:cNvSpPr>
              <p:nvPr/>
            </p:nvSpPr>
            <p:spPr bwMode="auto">
              <a:xfrm>
                <a:off x="967547" y="3672681"/>
                <a:ext cx="330200" cy="576263"/>
              </a:xfrm>
              <a:custGeom>
                <a:avLst/>
                <a:gdLst>
                  <a:gd name="T0" fmla="*/ 100 w 153"/>
                  <a:gd name="T1" fmla="*/ 246 h 268"/>
                  <a:gd name="T2" fmla="*/ 90 w 153"/>
                  <a:gd name="T3" fmla="*/ 259 h 268"/>
                  <a:gd name="T4" fmla="*/ 60 w 153"/>
                  <a:gd name="T5" fmla="*/ 263 h 268"/>
                  <a:gd name="T6" fmla="*/ 54 w 153"/>
                  <a:gd name="T7" fmla="*/ 258 h 268"/>
                  <a:gd name="T8" fmla="*/ 60 w 153"/>
                  <a:gd name="T9" fmla="*/ 240 h 268"/>
                  <a:gd name="T10" fmla="*/ 72 w 153"/>
                  <a:gd name="T11" fmla="*/ 239 h 268"/>
                  <a:gd name="T12" fmla="*/ 79 w 153"/>
                  <a:gd name="T13" fmla="*/ 241 h 268"/>
                  <a:gd name="T14" fmla="*/ 55 w 153"/>
                  <a:gd name="T15" fmla="*/ 235 h 268"/>
                  <a:gd name="T16" fmla="*/ 46 w 153"/>
                  <a:gd name="T17" fmla="*/ 261 h 268"/>
                  <a:gd name="T18" fmla="*/ 26 w 153"/>
                  <a:gd name="T19" fmla="*/ 264 h 268"/>
                  <a:gd name="T20" fmla="*/ 22 w 153"/>
                  <a:gd name="T21" fmla="*/ 253 h 268"/>
                  <a:gd name="T22" fmla="*/ 33 w 153"/>
                  <a:gd name="T23" fmla="*/ 244 h 268"/>
                  <a:gd name="T24" fmla="*/ 41 w 153"/>
                  <a:gd name="T25" fmla="*/ 239 h 268"/>
                  <a:gd name="T26" fmla="*/ 13 w 153"/>
                  <a:gd name="T27" fmla="*/ 261 h 268"/>
                  <a:gd name="T28" fmla="*/ 3 w 153"/>
                  <a:gd name="T29" fmla="*/ 255 h 268"/>
                  <a:gd name="T30" fmla="*/ 6 w 153"/>
                  <a:gd name="T31" fmla="*/ 244 h 268"/>
                  <a:gd name="T32" fmla="*/ 21 w 153"/>
                  <a:gd name="T33" fmla="*/ 242 h 268"/>
                  <a:gd name="T34" fmla="*/ 17 w 153"/>
                  <a:gd name="T35" fmla="*/ 237 h 268"/>
                  <a:gd name="T36" fmla="*/ 98 w 153"/>
                  <a:gd name="T37" fmla="*/ 180 h 268"/>
                  <a:gd name="T38" fmla="*/ 94 w 153"/>
                  <a:gd name="T39" fmla="*/ 95 h 268"/>
                  <a:gd name="T40" fmla="*/ 94 w 153"/>
                  <a:gd name="T41" fmla="*/ 17 h 268"/>
                  <a:gd name="T42" fmla="*/ 105 w 153"/>
                  <a:gd name="T43" fmla="*/ 0 h 268"/>
                  <a:gd name="T44" fmla="*/ 108 w 153"/>
                  <a:gd name="T45" fmla="*/ 13 h 268"/>
                  <a:gd name="T46" fmla="*/ 111 w 153"/>
                  <a:gd name="T47" fmla="*/ 32 h 268"/>
                  <a:gd name="T48" fmla="*/ 131 w 153"/>
                  <a:gd name="T49" fmla="*/ 40 h 268"/>
                  <a:gd name="T50" fmla="*/ 139 w 153"/>
                  <a:gd name="T51" fmla="*/ 35 h 268"/>
                  <a:gd name="T52" fmla="*/ 148 w 153"/>
                  <a:gd name="T53" fmla="*/ 31 h 268"/>
                  <a:gd name="T54" fmla="*/ 148 w 153"/>
                  <a:gd name="T55" fmla="*/ 39 h 268"/>
                  <a:gd name="T56" fmla="*/ 144 w 153"/>
                  <a:gd name="T57" fmla="*/ 79 h 268"/>
                  <a:gd name="T58" fmla="*/ 138 w 153"/>
                  <a:gd name="T59" fmla="*/ 166 h 268"/>
                  <a:gd name="T60" fmla="*/ 139 w 153"/>
                  <a:gd name="T61" fmla="*/ 190 h 268"/>
                  <a:gd name="T62" fmla="*/ 143 w 153"/>
                  <a:gd name="T63" fmla="*/ 184 h 268"/>
                  <a:gd name="T64" fmla="*/ 152 w 153"/>
                  <a:gd name="T65" fmla="*/ 200 h 268"/>
                  <a:gd name="T66" fmla="*/ 145 w 153"/>
                  <a:gd name="T67" fmla="*/ 210 h 268"/>
                  <a:gd name="T68" fmla="*/ 127 w 153"/>
                  <a:gd name="T69" fmla="*/ 224 h 268"/>
                  <a:gd name="T70" fmla="*/ 117 w 153"/>
                  <a:gd name="T71" fmla="*/ 238 h 268"/>
                  <a:gd name="T72" fmla="*/ 105 w 153"/>
                  <a:gd name="T73" fmla="*/ 243 h 268"/>
                  <a:gd name="T74" fmla="*/ 100 w 153"/>
                  <a:gd name="T75" fmla="*/ 24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3" h="268">
                    <a:moveTo>
                      <a:pt x="100" y="246"/>
                    </a:moveTo>
                    <a:cubicBezTo>
                      <a:pt x="97" y="251"/>
                      <a:pt x="94" y="255"/>
                      <a:pt x="90" y="259"/>
                    </a:cubicBezTo>
                    <a:cubicBezTo>
                      <a:pt x="82" y="266"/>
                      <a:pt x="69" y="268"/>
                      <a:pt x="60" y="263"/>
                    </a:cubicBezTo>
                    <a:cubicBezTo>
                      <a:pt x="58" y="262"/>
                      <a:pt x="56" y="260"/>
                      <a:pt x="54" y="258"/>
                    </a:cubicBezTo>
                    <a:cubicBezTo>
                      <a:pt x="49" y="252"/>
                      <a:pt x="51" y="243"/>
                      <a:pt x="60" y="240"/>
                    </a:cubicBezTo>
                    <a:cubicBezTo>
                      <a:pt x="64" y="238"/>
                      <a:pt x="68" y="238"/>
                      <a:pt x="72" y="239"/>
                    </a:cubicBezTo>
                    <a:cubicBezTo>
                      <a:pt x="74" y="240"/>
                      <a:pt x="76" y="240"/>
                      <a:pt x="79" y="241"/>
                    </a:cubicBezTo>
                    <a:cubicBezTo>
                      <a:pt x="74" y="234"/>
                      <a:pt x="63" y="232"/>
                      <a:pt x="55" y="235"/>
                    </a:cubicBezTo>
                    <a:cubicBezTo>
                      <a:pt x="47" y="239"/>
                      <a:pt x="45" y="245"/>
                      <a:pt x="46" y="261"/>
                    </a:cubicBezTo>
                    <a:cubicBezTo>
                      <a:pt x="40" y="266"/>
                      <a:pt x="34" y="267"/>
                      <a:pt x="26" y="264"/>
                    </a:cubicBezTo>
                    <a:cubicBezTo>
                      <a:pt x="20" y="262"/>
                      <a:pt x="19" y="258"/>
                      <a:pt x="22" y="253"/>
                    </a:cubicBezTo>
                    <a:cubicBezTo>
                      <a:pt x="25" y="249"/>
                      <a:pt x="29" y="246"/>
                      <a:pt x="33" y="244"/>
                    </a:cubicBezTo>
                    <a:cubicBezTo>
                      <a:pt x="36" y="242"/>
                      <a:pt x="39" y="242"/>
                      <a:pt x="41" y="239"/>
                    </a:cubicBezTo>
                    <a:cubicBezTo>
                      <a:pt x="27" y="237"/>
                      <a:pt x="17" y="245"/>
                      <a:pt x="13" y="261"/>
                    </a:cubicBezTo>
                    <a:cubicBezTo>
                      <a:pt x="9" y="260"/>
                      <a:pt x="6" y="258"/>
                      <a:pt x="3" y="255"/>
                    </a:cubicBezTo>
                    <a:cubicBezTo>
                      <a:pt x="0" y="251"/>
                      <a:pt x="1" y="246"/>
                      <a:pt x="6" y="244"/>
                    </a:cubicBezTo>
                    <a:cubicBezTo>
                      <a:pt x="11" y="242"/>
                      <a:pt x="16" y="243"/>
                      <a:pt x="21" y="242"/>
                    </a:cubicBezTo>
                    <a:cubicBezTo>
                      <a:pt x="22" y="238"/>
                      <a:pt x="18" y="239"/>
                      <a:pt x="17" y="237"/>
                    </a:cubicBezTo>
                    <a:cubicBezTo>
                      <a:pt x="45" y="220"/>
                      <a:pt x="74" y="203"/>
                      <a:pt x="98" y="180"/>
                    </a:cubicBezTo>
                    <a:cubicBezTo>
                      <a:pt x="95" y="152"/>
                      <a:pt x="94" y="124"/>
                      <a:pt x="94" y="95"/>
                    </a:cubicBezTo>
                    <a:cubicBezTo>
                      <a:pt x="93" y="69"/>
                      <a:pt x="93" y="43"/>
                      <a:pt x="94" y="17"/>
                    </a:cubicBezTo>
                    <a:cubicBezTo>
                      <a:pt x="94" y="10"/>
                      <a:pt x="97" y="3"/>
                      <a:pt x="105" y="0"/>
                    </a:cubicBezTo>
                    <a:cubicBezTo>
                      <a:pt x="109" y="4"/>
                      <a:pt x="108" y="9"/>
                      <a:pt x="108" y="13"/>
                    </a:cubicBezTo>
                    <a:cubicBezTo>
                      <a:pt x="109" y="19"/>
                      <a:pt x="109" y="26"/>
                      <a:pt x="111" y="32"/>
                    </a:cubicBezTo>
                    <a:cubicBezTo>
                      <a:pt x="114" y="43"/>
                      <a:pt x="120" y="46"/>
                      <a:pt x="131" y="40"/>
                    </a:cubicBezTo>
                    <a:cubicBezTo>
                      <a:pt x="134" y="39"/>
                      <a:pt x="136" y="37"/>
                      <a:pt x="139" y="35"/>
                    </a:cubicBezTo>
                    <a:cubicBezTo>
                      <a:pt x="142" y="33"/>
                      <a:pt x="144" y="31"/>
                      <a:pt x="148" y="31"/>
                    </a:cubicBezTo>
                    <a:cubicBezTo>
                      <a:pt x="150" y="34"/>
                      <a:pt x="149" y="36"/>
                      <a:pt x="148" y="39"/>
                    </a:cubicBezTo>
                    <a:cubicBezTo>
                      <a:pt x="147" y="52"/>
                      <a:pt x="145" y="66"/>
                      <a:pt x="144" y="79"/>
                    </a:cubicBezTo>
                    <a:cubicBezTo>
                      <a:pt x="140" y="108"/>
                      <a:pt x="138" y="137"/>
                      <a:pt x="138" y="166"/>
                    </a:cubicBezTo>
                    <a:cubicBezTo>
                      <a:pt x="138" y="174"/>
                      <a:pt x="138" y="182"/>
                      <a:pt x="139" y="190"/>
                    </a:cubicBezTo>
                    <a:cubicBezTo>
                      <a:pt x="142" y="189"/>
                      <a:pt x="141" y="186"/>
                      <a:pt x="143" y="184"/>
                    </a:cubicBezTo>
                    <a:cubicBezTo>
                      <a:pt x="147" y="189"/>
                      <a:pt x="151" y="194"/>
                      <a:pt x="152" y="200"/>
                    </a:cubicBezTo>
                    <a:cubicBezTo>
                      <a:pt x="153" y="206"/>
                      <a:pt x="149" y="210"/>
                      <a:pt x="145" y="210"/>
                    </a:cubicBezTo>
                    <a:cubicBezTo>
                      <a:pt x="136" y="212"/>
                      <a:pt x="132" y="218"/>
                      <a:pt x="127" y="224"/>
                    </a:cubicBezTo>
                    <a:cubicBezTo>
                      <a:pt x="124" y="229"/>
                      <a:pt x="120" y="233"/>
                      <a:pt x="117" y="238"/>
                    </a:cubicBezTo>
                    <a:cubicBezTo>
                      <a:pt x="114" y="241"/>
                      <a:pt x="111" y="247"/>
                      <a:pt x="105" y="243"/>
                    </a:cubicBezTo>
                    <a:cubicBezTo>
                      <a:pt x="103" y="242"/>
                      <a:pt x="102" y="245"/>
                      <a:pt x="100" y="2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64"/>
              <p:cNvSpPr>
                <a:spLocks/>
              </p:cNvSpPr>
              <p:nvPr/>
            </p:nvSpPr>
            <p:spPr bwMode="auto">
              <a:xfrm>
                <a:off x="1275522" y="2134394"/>
                <a:ext cx="420688" cy="209550"/>
              </a:xfrm>
              <a:custGeom>
                <a:avLst/>
                <a:gdLst>
                  <a:gd name="T0" fmla="*/ 18 w 195"/>
                  <a:gd name="T1" fmla="*/ 98 h 98"/>
                  <a:gd name="T2" fmla="*/ 18 w 195"/>
                  <a:gd name="T3" fmla="*/ 81 h 98"/>
                  <a:gd name="T4" fmla="*/ 18 w 195"/>
                  <a:gd name="T5" fmla="*/ 65 h 98"/>
                  <a:gd name="T6" fmla="*/ 16 w 195"/>
                  <a:gd name="T7" fmla="*/ 62 h 98"/>
                  <a:gd name="T8" fmla="*/ 13 w 195"/>
                  <a:gd name="T9" fmla="*/ 63 h 98"/>
                  <a:gd name="T10" fmla="*/ 10 w 195"/>
                  <a:gd name="T11" fmla="*/ 69 h 98"/>
                  <a:gd name="T12" fmla="*/ 1 w 195"/>
                  <a:gd name="T13" fmla="*/ 77 h 98"/>
                  <a:gd name="T14" fmla="*/ 3 w 195"/>
                  <a:gd name="T15" fmla="*/ 54 h 98"/>
                  <a:gd name="T16" fmla="*/ 44 w 195"/>
                  <a:gd name="T17" fmla="*/ 12 h 98"/>
                  <a:gd name="T18" fmla="*/ 90 w 195"/>
                  <a:gd name="T19" fmla="*/ 2 h 98"/>
                  <a:gd name="T20" fmla="*/ 119 w 195"/>
                  <a:gd name="T21" fmla="*/ 1 h 98"/>
                  <a:gd name="T22" fmla="*/ 145 w 195"/>
                  <a:gd name="T23" fmla="*/ 4 h 98"/>
                  <a:gd name="T24" fmla="*/ 161 w 195"/>
                  <a:gd name="T25" fmla="*/ 15 h 98"/>
                  <a:gd name="T26" fmla="*/ 164 w 195"/>
                  <a:gd name="T27" fmla="*/ 17 h 98"/>
                  <a:gd name="T28" fmla="*/ 162 w 195"/>
                  <a:gd name="T29" fmla="*/ 7 h 98"/>
                  <a:gd name="T30" fmla="*/ 165 w 195"/>
                  <a:gd name="T31" fmla="*/ 6 h 98"/>
                  <a:gd name="T32" fmla="*/ 194 w 195"/>
                  <a:gd name="T33" fmla="*/ 29 h 98"/>
                  <a:gd name="T34" fmla="*/ 194 w 195"/>
                  <a:gd name="T35" fmla="*/ 36 h 98"/>
                  <a:gd name="T36" fmla="*/ 181 w 195"/>
                  <a:gd name="T37" fmla="*/ 34 h 98"/>
                  <a:gd name="T38" fmla="*/ 181 w 195"/>
                  <a:gd name="T39" fmla="*/ 33 h 98"/>
                  <a:gd name="T40" fmla="*/ 173 w 195"/>
                  <a:gd name="T41" fmla="*/ 32 h 98"/>
                  <a:gd name="T42" fmla="*/ 174 w 195"/>
                  <a:gd name="T43" fmla="*/ 40 h 98"/>
                  <a:gd name="T44" fmla="*/ 189 w 195"/>
                  <a:gd name="T45" fmla="*/ 79 h 98"/>
                  <a:gd name="T46" fmla="*/ 184 w 195"/>
                  <a:gd name="T47" fmla="*/ 96 h 98"/>
                  <a:gd name="T48" fmla="*/ 182 w 195"/>
                  <a:gd name="T49" fmla="*/ 93 h 98"/>
                  <a:gd name="T50" fmla="*/ 164 w 195"/>
                  <a:gd name="T51" fmla="*/ 44 h 98"/>
                  <a:gd name="T52" fmla="*/ 153 w 195"/>
                  <a:gd name="T53" fmla="*/ 67 h 98"/>
                  <a:gd name="T54" fmla="*/ 143 w 195"/>
                  <a:gd name="T55" fmla="*/ 74 h 98"/>
                  <a:gd name="T56" fmla="*/ 137 w 195"/>
                  <a:gd name="T57" fmla="*/ 63 h 98"/>
                  <a:gd name="T58" fmla="*/ 127 w 195"/>
                  <a:gd name="T59" fmla="*/ 75 h 98"/>
                  <a:gd name="T60" fmla="*/ 85 w 195"/>
                  <a:gd name="T61" fmla="*/ 80 h 98"/>
                  <a:gd name="T62" fmla="*/ 68 w 195"/>
                  <a:gd name="T63" fmla="*/ 79 h 98"/>
                  <a:gd name="T64" fmla="*/ 48 w 195"/>
                  <a:gd name="T65" fmla="*/ 83 h 98"/>
                  <a:gd name="T66" fmla="*/ 27 w 195"/>
                  <a:gd name="T67" fmla="*/ 69 h 98"/>
                  <a:gd name="T68" fmla="*/ 30 w 195"/>
                  <a:gd name="T69" fmla="*/ 82 h 98"/>
                  <a:gd name="T70" fmla="*/ 26 w 195"/>
                  <a:gd name="T71" fmla="*/ 96 h 98"/>
                  <a:gd name="T72" fmla="*/ 18 w 195"/>
                  <a:gd name="T7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5" h="98">
                    <a:moveTo>
                      <a:pt x="18" y="98"/>
                    </a:moveTo>
                    <a:cubicBezTo>
                      <a:pt x="15" y="93"/>
                      <a:pt x="16" y="87"/>
                      <a:pt x="18" y="81"/>
                    </a:cubicBezTo>
                    <a:cubicBezTo>
                      <a:pt x="19" y="76"/>
                      <a:pt x="18" y="70"/>
                      <a:pt x="18" y="65"/>
                    </a:cubicBezTo>
                    <a:cubicBezTo>
                      <a:pt x="18" y="63"/>
                      <a:pt x="18" y="62"/>
                      <a:pt x="16" y="62"/>
                    </a:cubicBezTo>
                    <a:cubicBezTo>
                      <a:pt x="15" y="62"/>
                      <a:pt x="14" y="62"/>
                      <a:pt x="13" y="63"/>
                    </a:cubicBezTo>
                    <a:cubicBezTo>
                      <a:pt x="12" y="65"/>
                      <a:pt x="11" y="67"/>
                      <a:pt x="10" y="69"/>
                    </a:cubicBezTo>
                    <a:cubicBezTo>
                      <a:pt x="8" y="72"/>
                      <a:pt x="6" y="75"/>
                      <a:pt x="1" y="77"/>
                    </a:cubicBezTo>
                    <a:cubicBezTo>
                      <a:pt x="1" y="68"/>
                      <a:pt x="0" y="61"/>
                      <a:pt x="3" y="54"/>
                    </a:cubicBezTo>
                    <a:cubicBezTo>
                      <a:pt x="10" y="33"/>
                      <a:pt x="23" y="19"/>
                      <a:pt x="44" y="12"/>
                    </a:cubicBezTo>
                    <a:cubicBezTo>
                      <a:pt x="59" y="7"/>
                      <a:pt x="74" y="3"/>
                      <a:pt x="90" y="2"/>
                    </a:cubicBezTo>
                    <a:cubicBezTo>
                      <a:pt x="100" y="1"/>
                      <a:pt x="109" y="0"/>
                      <a:pt x="119" y="1"/>
                    </a:cubicBezTo>
                    <a:cubicBezTo>
                      <a:pt x="128" y="1"/>
                      <a:pt x="136" y="2"/>
                      <a:pt x="145" y="4"/>
                    </a:cubicBezTo>
                    <a:cubicBezTo>
                      <a:pt x="152" y="5"/>
                      <a:pt x="158" y="8"/>
                      <a:pt x="161" y="15"/>
                    </a:cubicBezTo>
                    <a:cubicBezTo>
                      <a:pt x="162" y="16"/>
                      <a:pt x="163" y="16"/>
                      <a:pt x="164" y="17"/>
                    </a:cubicBezTo>
                    <a:cubicBezTo>
                      <a:pt x="165" y="13"/>
                      <a:pt x="162" y="11"/>
                      <a:pt x="162" y="7"/>
                    </a:cubicBezTo>
                    <a:cubicBezTo>
                      <a:pt x="162" y="6"/>
                      <a:pt x="164" y="6"/>
                      <a:pt x="165" y="6"/>
                    </a:cubicBezTo>
                    <a:cubicBezTo>
                      <a:pt x="178" y="9"/>
                      <a:pt x="187" y="18"/>
                      <a:pt x="194" y="29"/>
                    </a:cubicBezTo>
                    <a:cubicBezTo>
                      <a:pt x="195" y="31"/>
                      <a:pt x="195" y="33"/>
                      <a:pt x="194" y="36"/>
                    </a:cubicBezTo>
                    <a:cubicBezTo>
                      <a:pt x="190" y="38"/>
                      <a:pt x="185" y="37"/>
                      <a:pt x="181" y="34"/>
                    </a:cubicBezTo>
                    <a:cubicBezTo>
                      <a:pt x="181" y="34"/>
                      <a:pt x="181" y="33"/>
                      <a:pt x="181" y="33"/>
                    </a:cubicBezTo>
                    <a:cubicBezTo>
                      <a:pt x="178" y="31"/>
                      <a:pt x="175" y="30"/>
                      <a:pt x="173" y="32"/>
                    </a:cubicBezTo>
                    <a:cubicBezTo>
                      <a:pt x="171" y="35"/>
                      <a:pt x="172" y="38"/>
                      <a:pt x="174" y="40"/>
                    </a:cubicBezTo>
                    <a:cubicBezTo>
                      <a:pt x="186" y="51"/>
                      <a:pt x="187" y="65"/>
                      <a:pt x="189" y="79"/>
                    </a:cubicBezTo>
                    <a:cubicBezTo>
                      <a:pt x="189" y="85"/>
                      <a:pt x="188" y="92"/>
                      <a:pt x="184" y="96"/>
                    </a:cubicBezTo>
                    <a:cubicBezTo>
                      <a:pt x="182" y="96"/>
                      <a:pt x="182" y="94"/>
                      <a:pt x="182" y="93"/>
                    </a:cubicBezTo>
                    <a:cubicBezTo>
                      <a:pt x="173" y="76"/>
                      <a:pt x="165" y="60"/>
                      <a:pt x="164" y="44"/>
                    </a:cubicBezTo>
                    <a:cubicBezTo>
                      <a:pt x="162" y="50"/>
                      <a:pt x="159" y="59"/>
                      <a:pt x="153" y="67"/>
                    </a:cubicBezTo>
                    <a:cubicBezTo>
                      <a:pt x="151" y="70"/>
                      <a:pt x="149" y="75"/>
                      <a:pt x="143" y="74"/>
                    </a:cubicBezTo>
                    <a:cubicBezTo>
                      <a:pt x="137" y="74"/>
                      <a:pt x="139" y="68"/>
                      <a:pt x="137" y="63"/>
                    </a:cubicBezTo>
                    <a:cubicBezTo>
                      <a:pt x="133" y="67"/>
                      <a:pt x="131" y="71"/>
                      <a:pt x="127" y="75"/>
                    </a:cubicBezTo>
                    <a:cubicBezTo>
                      <a:pt x="114" y="87"/>
                      <a:pt x="100" y="89"/>
                      <a:pt x="85" y="80"/>
                    </a:cubicBezTo>
                    <a:cubicBezTo>
                      <a:pt x="79" y="77"/>
                      <a:pt x="74" y="76"/>
                      <a:pt x="68" y="79"/>
                    </a:cubicBezTo>
                    <a:cubicBezTo>
                      <a:pt x="61" y="81"/>
                      <a:pt x="54" y="82"/>
                      <a:pt x="48" y="83"/>
                    </a:cubicBezTo>
                    <a:cubicBezTo>
                      <a:pt x="37" y="84"/>
                      <a:pt x="32" y="81"/>
                      <a:pt x="27" y="69"/>
                    </a:cubicBezTo>
                    <a:cubicBezTo>
                      <a:pt x="26" y="75"/>
                      <a:pt x="28" y="78"/>
                      <a:pt x="30" y="82"/>
                    </a:cubicBezTo>
                    <a:cubicBezTo>
                      <a:pt x="32" y="88"/>
                      <a:pt x="32" y="93"/>
                      <a:pt x="26" y="96"/>
                    </a:cubicBezTo>
                    <a:cubicBezTo>
                      <a:pt x="23" y="96"/>
                      <a:pt x="21" y="97"/>
                      <a:pt x="18" y="98"/>
                    </a:cubicBezTo>
                    <a:close/>
                  </a:path>
                </a:pathLst>
              </a:custGeom>
              <a:solidFill>
                <a:srgbClr val="000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65"/>
              <p:cNvSpPr>
                <a:spLocks/>
              </p:cNvSpPr>
              <p:nvPr/>
            </p:nvSpPr>
            <p:spPr bwMode="auto">
              <a:xfrm>
                <a:off x="1607309" y="2805906"/>
                <a:ext cx="641350" cy="234950"/>
              </a:xfrm>
              <a:custGeom>
                <a:avLst/>
                <a:gdLst>
                  <a:gd name="T0" fmla="*/ 7 w 298"/>
                  <a:gd name="T1" fmla="*/ 0 h 109"/>
                  <a:gd name="T2" fmla="*/ 47 w 298"/>
                  <a:gd name="T3" fmla="*/ 41 h 109"/>
                  <a:gd name="T4" fmla="*/ 171 w 298"/>
                  <a:gd name="T5" fmla="*/ 75 h 109"/>
                  <a:gd name="T6" fmla="*/ 178 w 298"/>
                  <a:gd name="T7" fmla="*/ 75 h 109"/>
                  <a:gd name="T8" fmla="*/ 176 w 298"/>
                  <a:gd name="T9" fmla="*/ 82 h 109"/>
                  <a:gd name="T10" fmla="*/ 178 w 298"/>
                  <a:gd name="T11" fmla="*/ 81 h 109"/>
                  <a:gd name="T12" fmla="*/ 242 w 298"/>
                  <a:gd name="T13" fmla="*/ 46 h 109"/>
                  <a:gd name="T14" fmla="*/ 261 w 298"/>
                  <a:gd name="T15" fmla="*/ 42 h 109"/>
                  <a:gd name="T16" fmla="*/ 276 w 298"/>
                  <a:gd name="T17" fmla="*/ 48 h 109"/>
                  <a:gd name="T18" fmla="*/ 298 w 298"/>
                  <a:gd name="T19" fmla="*/ 76 h 109"/>
                  <a:gd name="T20" fmla="*/ 279 w 298"/>
                  <a:gd name="T21" fmla="*/ 75 h 109"/>
                  <a:gd name="T22" fmla="*/ 269 w 298"/>
                  <a:gd name="T23" fmla="*/ 65 h 109"/>
                  <a:gd name="T24" fmla="*/ 262 w 298"/>
                  <a:gd name="T25" fmla="*/ 56 h 109"/>
                  <a:gd name="T26" fmla="*/ 256 w 298"/>
                  <a:gd name="T27" fmla="*/ 60 h 109"/>
                  <a:gd name="T28" fmla="*/ 244 w 298"/>
                  <a:gd name="T29" fmla="*/ 63 h 109"/>
                  <a:gd name="T30" fmla="*/ 216 w 298"/>
                  <a:gd name="T31" fmla="*/ 76 h 109"/>
                  <a:gd name="T32" fmla="*/ 212 w 298"/>
                  <a:gd name="T33" fmla="*/ 81 h 109"/>
                  <a:gd name="T34" fmla="*/ 219 w 298"/>
                  <a:gd name="T35" fmla="*/ 79 h 109"/>
                  <a:gd name="T36" fmla="*/ 242 w 298"/>
                  <a:gd name="T37" fmla="*/ 79 h 109"/>
                  <a:gd name="T38" fmla="*/ 249 w 298"/>
                  <a:gd name="T39" fmla="*/ 95 h 109"/>
                  <a:gd name="T40" fmla="*/ 212 w 298"/>
                  <a:gd name="T41" fmla="*/ 102 h 109"/>
                  <a:gd name="T42" fmla="*/ 181 w 298"/>
                  <a:gd name="T43" fmla="*/ 97 h 109"/>
                  <a:gd name="T44" fmla="*/ 182 w 298"/>
                  <a:gd name="T45" fmla="*/ 104 h 109"/>
                  <a:gd name="T46" fmla="*/ 115 w 298"/>
                  <a:gd name="T47" fmla="*/ 108 h 109"/>
                  <a:gd name="T48" fmla="*/ 96 w 298"/>
                  <a:gd name="T49" fmla="*/ 106 h 109"/>
                  <a:gd name="T50" fmla="*/ 91 w 298"/>
                  <a:gd name="T51" fmla="*/ 105 h 109"/>
                  <a:gd name="T52" fmla="*/ 64 w 298"/>
                  <a:gd name="T53" fmla="*/ 100 h 109"/>
                  <a:gd name="T54" fmla="*/ 58 w 298"/>
                  <a:gd name="T55" fmla="*/ 100 h 109"/>
                  <a:gd name="T56" fmla="*/ 10 w 298"/>
                  <a:gd name="T57" fmla="*/ 81 h 109"/>
                  <a:gd name="T58" fmla="*/ 9 w 298"/>
                  <a:gd name="T59" fmla="*/ 75 h 109"/>
                  <a:gd name="T60" fmla="*/ 3 w 298"/>
                  <a:gd name="T61" fmla="*/ 11 h 109"/>
                  <a:gd name="T62" fmla="*/ 7 w 298"/>
                  <a:gd name="T63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8" h="109">
                    <a:moveTo>
                      <a:pt x="7" y="0"/>
                    </a:moveTo>
                    <a:cubicBezTo>
                      <a:pt x="18" y="16"/>
                      <a:pt x="31" y="30"/>
                      <a:pt x="47" y="41"/>
                    </a:cubicBezTo>
                    <a:cubicBezTo>
                      <a:pt x="84" y="67"/>
                      <a:pt x="125" y="79"/>
                      <a:pt x="171" y="75"/>
                    </a:cubicBezTo>
                    <a:cubicBezTo>
                      <a:pt x="173" y="75"/>
                      <a:pt x="176" y="75"/>
                      <a:pt x="178" y="75"/>
                    </a:cubicBezTo>
                    <a:cubicBezTo>
                      <a:pt x="180" y="78"/>
                      <a:pt x="175" y="79"/>
                      <a:pt x="176" y="82"/>
                    </a:cubicBezTo>
                    <a:cubicBezTo>
                      <a:pt x="177" y="81"/>
                      <a:pt x="178" y="81"/>
                      <a:pt x="178" y="81"/>
                    </a:cubicBezTo>
                    <a:cubicBezTo>
                      <a:pt x="197" y="64"/>
                      <a:pt x="219" y="54"/>
                      <a:pt x="242" y="46"/>
                    </a:cubicBezTo>
                    <a:cubicBezTo>
                      <a:pt x="248" y="43"/>
                      <a:pt x="255" y="42"/>
                      <a:pt x="261" y="42"/>
                    </a:cubicBezTo>
                    <a:cubicBezTo>
                      <a:pt x="267" y="42"/>
                      <a:pt x="272" y="44"/>
                      <a:pt x="276" y="48"/>
                    </a:cubicBezTo>
                    <a:cubicBezTo>
                      <a:pt x="285" y="56"/>
                      <a:pt x="291" y="65"/>
                      <a:pt x="298" y="76"/>
                    </a:cubicBezTo>
                    <a:cubicBezTo>
                      <a:pt x="291" y="79"/>
                      <a:pt x="285" y="78"/>
                      <a:pt x="279" y="75"/>
                    </a:cubicBezTo>
                    <a:cubicBezTo>
                      <a:pt x="275" y="72"/>
                      <a:pt x="272" y="68"/>
                      <a:pt x="269" y="65"/>
                    </a:cubicBezTo>
                    <a:cubicBezTo>
                      <a:pt x="267" y="62"/>
                      <a:pt x="265" y="59"/>
                      <a:pt x="262" y="56"/>
                    </a:cubicBezTo>
                    <a:cubicBezTo>
                      <a:pt x="260" y="58"/>
                      <a:pt x="259" y="61"/>
                      <a:pt x="256" y="60"/>
                    </a:cubicBezTo>
                    <a:cubicBezTo>
                      <a:pt x="252" y="60"/>
                      <a:pt x="248" y="61"/>
                      <a:pt x="244" y="63"/>
                    </a:cubicBezTo>
                    <a:cubicBezTo>
                      <a:pt x="234" y="66"/>
                      <a:pt x="226" y="73"/>
                      <a:pt x="216" y="76"/>
                    </a:cubicBezTo>
                    <a:cubicBezTo>
                      <a:pt x="215" y="77"/>
                      <a:pt x="213" y="78"/>
                      <a:pt x="212" y="81"/>
                    </a:cubicBezTo>
                    <a:cubicBezTo>
                      <a:pt x="215" y="82"/>
                      <a:pt x="217" y="80"/>
                      <a:pt x="219" y="79"/>
                    </a:cubicBezTo>
                    <a:cubicBezTo>
                      <a:pt x="227" y="76"/>
                      <a:pt x="234" y="76"/>
                      <a:pt x="242" y="79"/>
                    </a:cubicBezTo>
                    <a:cubicBezTo>
                      <a:pt x="249" y="82"/>
                      <a:pt x="250" y="85"/>
                      <a:pt x="249" y="95"/>
                    </a:cubicBezTo>
                    <a:cubicBezTo>
                      <a:pt x="236" y="92"/>
                      <a:pt x="224" y="97"/>
                      <a:pt x="212" y="102"/>
                    </a:cubicBezTo>
                    <a:cubicBezTo>
                      <a:pt x="201" y="107"/>
                      <a:pt x="190" y="105"/>
                      <a:pt x="181" y="97"/>
                    </a:cubicBezTo>
                    <a:cubicBezTo>
                      <a:pt x="179" y="100"/>
                      <a:pt x="183" y="101"/>
                      <a:pt x="182" y="104"/>
                    </a:cubicBezTo>
                    <a:cubicBezTo>
                      <a:pt x="160" y="108"/>
                      <a:pt x="137" y="109"/>
                      <a:pt x="115" y="108"/>
                    </a:cubicBezTo>
                    <a:cubicBezTo>
                      <a:pt x="108" y="108"/>
                      <a:pt x="102" y="108"/>
                      <a:pt x="96" y="106"/>
                    </a:cubicBezTo>
                    <a:cubicBezTo>
                      <a:pt x="94" y="106"/>
                      <a:pt x="92" y="106"/>
                      <a:pt x="91" y="105"/>
                    </a:cubicBezTo>
                    <a:cubicBezTo>
                      <a:pt x="83" y="101"/>
                      <a:pt x="74" y="99"/>
                      <a:pt x="64" y="100"/>
                    </a:cubicBezTo>
                    <a:cubicBezTo>
                      <a:pt x="62" y="100"/>
                      <a:pt x="60" y="100"/>
                      <a:pt x="58" y="100"/>
                    </a:cubicBezTo>
                    <a:cubicBezTo>
                      <a:pt x="42" y="95"/>
                      <a:pt x="25" y="89"/>
                      <a:pt x="10" y="81"/>
                    </a:cubicBezTo>
                    <a:cubicBezTo>
                      <a:pt x="9" y="79"/>
                      <a:pt x="9" y="77"/>
                      <a:pt x="9" y="75"/>
                    </a:cubicBezTo>
                    <a:cubicBezTo>
                      <a:pt x="11" y="54"/>
                      <a:pt x="6" y="32"/>
                      <a:pt x="3" y="11"/>
                    </a:cubicBezTo>
                    <a:cubicBezTo>
                      <a:pt x="3" y="7"/>
                      <a:pt x="0" y="2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66"/>
              <p:cNvSpPr>
                <a:spLocks/>
              </p:cNvSpPr>
              <p:nvPr/>
            </p:nvSpPr>
            <p:spPr bwMode="auto">
              <a:xfrm>
                <a:off x="1748597" y="3178969"/>
                <a:ext cx="166688" cy="688975"/>
              </a:xfrm>
              <a:custGeom>
                <a:avLst/>
                <a:gdLst>
                  <a:gd name="T0" fmla="*/ 77 w 77"/>
                  <a:gd name="T1" fmla="*/ 22 h 321"/>
                  <a:gd name="T2" fmla="*/ 71 w 77"/>
                  <a:gd name="T3" fmla="*/ 32 h 321"/>
                  <a:gd name="T4" fmla="*/ 60 w 77"/>
                  <a:gd name="T5" fmla="*/ 46 h 321"/>
                  <a:gd name="T6" fmla="*/ 42 w 77"/>
                  <a:gd name="T7" fmla="*/ 26 h 321"/>
                  <a:gd name="T8" fmla="*/ 57 w 77"/>
                  <a:gd name="T9" fmla="*/ 52 h 321"/>
                  <a:gd name="T10" fmla="*/ 54 w 77"/>
                  <a:gd name="T11" fmla="*/ 58 h 321"/>
                  <a:gd name="T12" fmla="*/ 52 w 77"/>
                  <a:gd name="T13" fmla="*/ 58 h 321"/>
                  <a:gd name="T14" fmla="*/ 41 w 77"/>
                  <a:gd name="T15" fmla="*/ 44 h 321"/>
                  <a:gd name="T16" fmla="*/ 36 w 77"/>
                  <a:gd name="T17" fmla="*/ 41 h 321"/>
                  <a:gd name="T18" fmla="*/ 36 w 77"/>
                  <a:gd name="T19" fmla="*/ 44 h 321"/>
                  <a:gd name="T20" fmla="*/ 43 w 77"/>
                  <a:gd name="T21" fmla="*/ 54 h 321"/>
                  <a:gd name="T22" fmla="*/ 47 w 77"/>
                  <a:gd name="T23" fmla="*/ 74 h 321"/>
                  <a:gd name="T24" fmla="*/ 30 w 77"/>
                  <a:gd name="T25" fmla="*/ 131 h 321"/>
                  <a:gd name="T26" fmla="*/ 24 w 77"/>
                  <a:gd name="T27" fmla="*/ 182 h 321"/>
                  <a:gd name="T28" fmla="*/ 23 w 77"/>
                  <a:gd name="T29" fmla="*/ 196 h 321"/>
                  <a:gd name="T30" fmla="*/ 28 w 77"/>
                  <a:gd name="T31" fmla="*/ 243 h 321"/>
                  <a:gd name="T32" fmla="*/ 31 w 77"/>
                  <a:gd name="T33" fmla="*/ 263 h 321"/>
                  <a:gd name="T34" fmla="*/ 17 w 77"/>
                  <a:gd name="T35" fmla="*/ 243 h 321"/>
                  <a:gd name="T36" fmla="*/ 17 w 77"/>
                  <a:gd name="T37" fmla="*/ 248 h 321"/>
                  <a:gd name="T38" fmla="*/ 26 w 77"/>
                  <a:gd name="T39" fmla="*/ 267 h 321"/>
                  <a:gd name="T40" fmla="*/ 41 w 77"/>
                  <a:gd name="T41" fmla="*/ 305 h 321"/>
                  <a:gd name="T42" fmla="*/ 46 w 77"/>
                  <a:gd name="T43" fmla="*/ 321 h 321"/>
                  <a:gd name="T44" fmla="*/ 35 w 77"/>
                  <a:gd name="T45" fmla="*/ 306 h 321"/>
                  <a:gd name="T46" fmla="*/ 10 w 77"/>
                  <a:gd name="T47" fmla="*/ 233 h 321"/>
                  <a:gd name="T48" fmla="*/ 3 w 77"/>
                  <a:gd name="T49" fmla="*/ 186 h 321"/>
                  <a:gd name="T50" fmla="*/ 3 w 77"/>
                  <a:gd name="T51" fmla="*/ 125 h 321"/>
                  <a:gd name="T52" fmla="*/ 12 w 77"/>
                  <a:gd name="T53" fmla="*/ 75 h 321"/>
                  <a:gd name="T54" fmla="*/ 45 w 77"/>
                  <a:gd name="T55" fmla="*/ 3 h 321"/>
                  <a:gd name="T56" fmla="*/ 48 w 77"/>
                  <a:gd name="T57" fmla="*/ 0 h 321"/>
                  <a:gd name="T58" fmla="*/ 77 w 77"/>
                  <a:gd name="T59" fmla="*/ 2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7" h="321">
                    <a:moveTo>
                      <a:pt x="77" y="22"/>
                    </a:moveTo>
                    <a:cubicBezTo>
                      <a:pt x="77" y="26"/>
                      <a:pt x="73" y="29"/>
                      <a:pt x="71" y="32"/>
                    </a:cubicBezTo>
                    <a:cubicBezTo>
                      <a:pt x="68" y="37"/>
                      <a:pt x="65" y="42"/>
                      <a:pt x="60" y="46"/>
                    </a:cubicBezTo>
                    <a:cubicBezTo>
                      <a:pt x="55" y="39"/>
                      <a:pt x="50" y="32"/>
                      <a:pt x="42" y="26"/>
                    </a:cubicBezTo>
                    <a:cubicBezTo>
                      <a:pt x="46" y="37"/>
                      <a:pt x="53" y="43"/>
                      <a:pt x="57" y="52"/>
                    </a:cubicBezTo>
                    <a:cubicBezTo>
                      <a:pt x="57" y="54"/>
                      <a:pt x="56" y="56"/>
                      <a:pt x="54" y="58"/>
                    </a:cubicBezTo>
                    <a:cubicBezTo>
                      <a:pt x="53" y="59"/>
                      <a:pt x="52" y="58"/>
                      <a:pt x="52" y="58"/>
                    </a:cubicBezTo>
                    <a:cubicBezTo>
                      <a:pt x="49" y="53"/>
                      <a:pt x="45" y="48"/>
                      <a:pt x="41" y="44"/>
                    </a:cubicBezTo>
                    <a:cubicBezTo>
                      <a:pt x="39" y="43"/>
                      <a:pt x="38" y="42"/>
                      <a:pt x="36" y="41"/>
                    </a:cubicBezTo>
                    <a:cubicBezTo>
                      <a:pt x="35" y="43"/>
                      <a:pt x="35" y="43"/>
                      <a:pt x="36" y="44"/>
                    </a:cubicBezTo>
                    <a:cubicBezTo>
                      <a:pt x="38" y="48"/>
                      <a:pt x="41" y="51"/>
                      <a:pt x="43" y="54"/>
                    </a:cubicBezTo>
                    <a:cubicBezTo>
                      <a:pt x="49" y="60"/>
                      <a:pt x="51" y="65"/>
                      <a:pt x="47" y="74"/>
                    </a:cubicBezTo>
                    <a:cubicBezTo>
                      <a:pt x="38" y="92"/>
                      <a:pt x="34" y="112"/>
                      <a:pt x="30" y="131"/>
                    </a:cubicBezTo>
                    <a:cubicBezTo>
                      <a:pt x="28" y="148"/>
                      <a:pt x="26" y="165"/>
                      <a:pt x="24" y="182"/>
                    </a:cubicBezTo>
                    <a:cubicBezTo>
                      <a:pt x="23" y="186"/>
                      <a:pt x="23" y="191"/>
                      <a:pt x="23" y="196"/>
                    </a:cubicBezTo>
                    <a:cubicBezTo>
                      <a:pt x="25" y="212"/>
                      <a:pt x="25" y="228"/>
                      <a:pt x="28" y="243"/>
                    </a:cubicBezTo>
                    <a:cubicBezTo>
                      <a:pt x="29" y="249"/>
                      <a:pt x="30" y="255"/>
                      <a:pt x="31" y="263"/>
                    </a:cubicBezTo>
                    <a:cubicBezTo>
                      <a:pt x="24" y="256"/>
                      <a:pt x="22" y="248"/>
                      <a:pt x="17" y="243"/>
                    </a:cubicBezTo>
                    <a:cubicBezTo>
                      <a:pt x="14" y="245"/>
                      <a:pt x="16" y="247"/>
                      <a:pt x="17" y="248"/>
                    </a:cubicBezTo>
                    <a:cubicBezTo>
                      <a:pt x="20" y="255"/>
                      <a:pt x="23" y="261"/>
                      <a:pt x="26" y="267"/>
                    </a:cubicBezTo>
                    <a:cubicBezTo>
                      <a:pt x="32" y="279"/>
                      <a:pt x="37" y="291"/>
                      <a:pt x="41" y="305"/>
                    </a:cubicBezTo>
                    <a:cubicBezTo>
                      <a:pt x="42" y="310"/>
                      <a:pt x="44" y="315"/>
                      <a:pt x="46" y="321"/>
                    </a:cubicBezTo>
                    <a:cubicBezTo>
                      <a:pt x="40" y="316"/>
                      <a:pt x="38" y="311"/>
                      <a:pt x="35" y="306"/>
                    </a:cubicBezTo>
                    <a:cubicBezTo>
                      <a:pt x="22" y="283"/>
                      <a:pt x="14" y="259"/>
                      <a:pt x="10" y="233"/>
                    </a:cubicBezTo>
                    <a:cubicBezTo>
                      <a:pt x="7" y="218"/>
                      <a:pt x="4" y="202"/>
                      <a:pt x="3" y="186"/>
                    </a:cubicBezTo>
                    <a:cubicBezTo>
                      <a:pt x="1" y="166"/>
                      <a:pt x="0" y="145"/>
                      <a:pt x="3" y="125"/>
                    </a:cubicBezTo>
                    <a:cubicBezTo>
                      <a:pt x="6" y="108"/>
                      <a:pt x="8" y="92"/>
                      <a:pt x="12" y="75"/>
                    </a:cubicBezTo>
                    <a:cubicBezTo>
                      <a:pt x="17" y="49"/>
                      <a:pt x="28" y="25"/>
                      <a:pt x="45" y="3"/>
                    </a:cubicBezTo>
                    <a:cubicBezTo>
                      <a:pt x="46" y="2"/>
                      <a:pt x="47" y="1"/>
                      <a:pt x="48" y="0"/>
                    </a:cubicBezTo>
                    <a:cubicBezTo>
                      <a:pt x="59" y="5"/>
                      <a:pt x="67" y="14"/>
                      <a:pt x="77" y="22"/>
                    </a:cubicBezTo>
                    <a:close/>
                  </a:path>
                </a:pathLst>
              </a:cu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67"/>
              <p:cNvSpPr>
                <a:spLocks/>
              </p:cNvSpPr>
              <p:nvPr/>
            </p:nvSpPr>
            <p:spPr bwMode="auto">
              <a:xfrm>
                <a:off x="1207259" y="2931319"/>
                <a:ext cx="147638" cy="193675"/>
              </a:xfrm>
              <a:custGeom>
                <a:avLst/>
                <a:gdLst>
                  <a:gd name="T0" fmla="*/ 69 w 69"/>
                  <a:gd name="T1" fmla="*/ 54 h 90"/>
                  <a:gd name="T2" fmla="*/ 0 w 69"/>
                  <a:gd name="T3" fmla="*/ 84 h 90"/>
                  <a:gd name="T4" fmla="*/ 12 w 69"/>
                  <a:gd name="T5" fmla="*/ 0 h 90"/>
                  <a:gd name="T6" fmla="*/ 39 w 69"/>
                  <a:gd name="T7" fmla="*/ 30 h 90"/>
                  <a:gd name="T8" fmla="*/ 69 w 69"/>
                  <a:gd name="T9" fmla="*/ 5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90">
                    <a:moveTo>
                      <a:pt x="69" y="54"/>
                    </a:moveTo>
                    <a:cubicBezTo>
                      <a:pt x="49" y="76"/>
                      <a:pt x="17" y="90"/>
                      <a:pt x="0" y="84"/>
                    </a:cubicBezTo>
                    <a:cubicBezTo>
                      <a:pt x="2" y="56"/>
                      <a:pt x="6" y="29"/>
                      <a:pt x="12" y="0"/>
                    </a:cubicBezTo>
                    <a:cubicBezTo>
                      <a:pt x="21" y="11"/>
                      <a:pt x="29" y="21"/>
                      <a:pt x="39" y="30"/>
                    </a:cubicBezTo>
                    <a:cubicBezTo>
                      <a:pt x="48" y="39"/>
                      <a:pt x="58" y="47"/>
                      <a:pt x="69" y="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68"/>
              <p:cNvSpPr>
                <a:spLocks/>
              </p:cNvSpPr>
              <p:nvPr/>
            </p:nvSpPr>
            <p:spPr bwMode="auto">
              <a:xfrm>
                <a:off x="1323147" y="2209006"/>
                <a:ext cx="344488" cy="254000"/>
              </a:xfrm>
              <a:custGeom>
                <a:avLst/>
                <a:gdLst>
                  <a:gd name="T0" fmla="*/ 4 w 160"/>
                  <a:gd name="T1" fmla="*/ 61 h 118"/>
                  <a:gd name="T2" fmla="*/ 7 w 160"/>
                  <a:gd name="T3" fmla="*/ 51 h 118"/>
                  <a:gd name="T4" fmla="*/ 6 w 160"/>
                  <a:gd name="T5" fmla="*/ 28 h 118"/>
                  <a:gd name="T6" fmla="*/ 8 w 160"/>
                  <a:gd name="T7" fmla="*/ 34 h 118"/>
                  <a:gd name="T8" fmla="*/ 22 w 160"/>
                  <a:gd name="T9" fmla="*/ 46 h 118"/>
                  <a:gd name="T10" fmla="*/ 55 w 160"/>
                  <a:gd name="T11" fmla="*/ 37 h 118"/>
                  <a:gd name="T12" fmla="*/ 82 w 160"/>
                  <a:gd name="T13" fmla="*/ 48 h 118"/>
                  <a:gd name="T14" fmla="*/ 110 w 160"/>
                  <a:gd name="T15" fmla="*/ 30 h 118"/>
                  <a:gd name="T16" fmla="*/ 116 w 160"/>
                  <a:gd name="T17" fmla="*/ 24 h 118"/>
                  <a:gd name="T18" fmla="*/ 118 w 160"/>
                  <a:gd name="T19" fmla="*/ 32 h 118"/>
                  <a:gd name="T20" fmla="*/ 121 w 160"/>
                  <a:gd name="T21" fmla="*/ 38 h 118"/>
                  <a:gd name="T22" fmla="*/ 126 w 160"/>
                  <a:gd name="T23" fmla="*/ 35 h 118"/>
                  <a:gd name="T24" fmla="*/ 140 w 160"/>
                  <a:gd name="T25" fmla="*/ 6 h 118"/>
                  <a:gd name="T26" fmla="*/ 143 w 160"/>
                  <a:gd name="T27" fmla="*/ 0 h 118"/>
                  <a:gd name="T28" fmla="*/ 144 w 160"/>
                  <a:gd name="T29" fmla="*/ 1 h 118"/>
                  <a:gd name="T30" fmla="*/ 152 w 160"/>
                  <a:gd name="T31" fmla="*/ 34 h 118"/>
                  <a:gd name="T32" fmla="*/ 160 w 160"/>
                  <a:gd name="T33" fmla="*/ 58 h 118"/>
                  <a:gd name="T34" fmla="*/ 154 w 160"/>
                  <a:gd name="T35" fmla="*/ 60 h 118"/>
                  <a:gd name="T36" fmla="*/ 146 w 160"/>
                  <a:gd name="T37" fmla="*/ 46 h 118"/>
                  <a:gd name="T38" fmla="*/ 142 w 160"/>
                  <a:gd name="T39" fmla="*/ 40 h 118"/>
                  <a:gd name="T40" fmla="*/ 142 w 160"/>
                  <a:gd name="T41" fmla="*/ 29 h 118"/>
                  <a:gd name="T42" fmla="*/ 130 w 160"/>
                  <a:gd name="T43" fmla="*/ 48 h 118"/>
                  <a:gd name="T44" fmla="*/ 110 w 160"/>
                  <a:gd name="T45" fmla="*/ 52 h 118"/>
                  <a:gd name="T46" fmla="*/ 103 w 160"/>
                  <a:gd name="T47" fmla="*/ 54 h 118"/>
                  <a:gd name="T48" fmla="*/ 96 w 160"/>
                  <a:gd name="T49" fmla="*/ 63 h 118"/>
                  <a:gd name="T50" fmla="*/ 86 w 160"/>
                  <a:gd name="T51" fmla="*/ 98 h 118"/>
                  <a:gd name="T52" fmla="*/ 83 w 160"/>
                  <a:gd name="T53" fmla="*/ 94 h 118"/>
                  <a:gd name="T54" fmla="*/ 87 w 160"/>
                  <a:gd name="T55" fmla="*/ 65 h 118"/>
                  <a:gd name="T56" fmla="*/ 86 w 160"/>
                  <a:gd name="T57" fmla="*/ 58 h 118"/>
                  <a:gd name="T58" fmla="*/ 58 w 160"/>
                  <a:gd name="T59" fmla="*/ 49 h 118"/>
                  <a:gd name="T60" fmla="*/ 61 w 160"/>
                  <a:gd name="T61" fmla="*/ 81 h 118"/>
                  <a:gd name="T62" fmla="*/ 62 w 160"/>
                  <a:gd name="T63" fmla="*/ 92 h 118"/>
                  <a:gd name="T64" fmla="*/ 35 w 160"/>
                  <a:gd name="T65" fmla="*/ 111 h 118"/>
                  <a:gd name="T66" fmla="*/ 26 w 160"/>
                  <a:gd name="T67" fmla="*/ 91 h 118"/>
                  <a:gd name="T68" fmla="*/ 23 w 160"/>
                  <a:gd name="T69" fmla="*/ 77 h 118"/>
                  <a:gd name="T70" fmla="*/ 25 w 160"/>
                  <a:gd name="T71" fmla="*/ 69 h 118"/>
                  <a:gd name="T72" fmla="*/ 31 w 160"/>
                  <a:gd name="T73" fmla="*/ 63 h 118"/>
                  <a:gd name="T74" fmla="*/ 34 w 160"/>
                  <a:gd name="T75" fmla="*/ 75 h 118"/>
                  <a:gd name="T76" fmla="*/ 37 w 160"/>
                  <a:gd name="T77" fmla="*/ 96 h 118"/>
                  <a:gd name="T78" fmla="*/ 43 w 160"/>
                  <a:gd name="T79" fmla="*/ 100 h 118"/>
                  <a:gd name="T80" fmla="*/ 49 w 160"/>
                  <a:gd name="T81" fmla="*/ 94 h 118"/>
                  <a:gd name="T82" fmla="*/ 47 w 160"/>
                  <a:gd name="T83" fmla="*/ 52 h 118"/>
                  <a:gd name="T84" fmla="*/ 20 w 160"/>
                  <a:gd name="T85" fmla="*/ 57 h 118"/>
                  <a:gd name="T86" fmla="*/ 14 w 160"/>
                  <a:gd name="T87" fmla="*/ 61 h 118"/>
                  <a:gd name="T88" fmla="*/ 4 w 160"/>
                  <a:gd name="T89" fmla="*/ 6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0" h="118">
                    <a:moveTo>
                      <a:pt x="4" y="61"/>
                    </a:moveTo>
                    <a:cubicBezTo>
                      <a:pt x="6" y="58"/>
                      <a:pt x="6" y="55"/>
                      <a:pt x="7" y="51"/>
                    </a:cubicBezTo>
                    <a:cubicBezTo>
                      <a:pt x="0" y="40"/>
                      <a:pt x="0" y="35"/>
                      <a:pt x="6" y="28"/>
                    </a:cubicBezTo>
                    <a:cubicBezTo>
                      <a:pt x="9" y="29"/>
                      <a:pt x="8" y="32"/>
                      <a:pt x="8" y="34"/>
                    </a:cubicBezTo>
                    <a:cubicBezTo>
                      <a:pt x="9" y="42"/>
                      <a:pt x="14" y="46"/>
                      <a:pt x="22" y="46"/>
                    </a:cubicBezTo>
                    <a:cubicBezTo>
                      <a:pt x="33" y="45"/>
                      <a:pt x="45" y="42"/>
                      <a:pt x="55" y="37"/>
                    </a:cubicBezTo>
                    <a:cubicBezTo>
                      <a:pt x="63" y="44"/>
                      <a:pt x="72" y="49"/>
                      <a:pt x="82" y="48"/>
                    </a:cubicBezTo>
                    <a:cubicBezTo>
                      <a:pt x="94" y="47"/>
                      <a:pt x="104" y="41"/>
                      <a:pt x="110" y="30"/>
                    </a:cubicBezTo>
                    <a:cubicBezTo>
                      <a:pt x="111" y="27"/>
                      <a:pt x="112" y="24"/>
                      <a:pt x="116" y="24"/>
                    </a:cubicBezTo>
                    <a:cubicBezTo>
                      <a:pt x="118" y="24"/>
                      <a:pt x="120" y="27"/>
                      <a:pt x="118" y="32"/>
                    </a:cubicBezTo>
                    <a:cubicBezTo>
                      <a:pt x="118" y="35"/>
                      <a:pt x="118" y="37"/>
                      <a:pt x="121" y="38"/>
                    </a:cubicBezTo>
                    <a:cubicBezTo>
                      <a:pt x="123" y="39"/>
                      <a:pt x="125" y="38"/>
                      <a:pt x="126" y="35"/>
                    </a:cubicBezTo>
                    <a:cubicBezTo>
                      <a:pt x="132" y="26"/>
                      <a:pt x="137" y="17"/>
                      <a:pt x="140" y="6"/>
                    </a:cubicBezTo>
                    <a:cubicBezTo>
                      <a:pt x="141" y="4"/>
                      <a:pt x="141" y="1"/>
                      <a:pt x="143" y="0"/>
                    </a:cubicBezTo>
                    <a:cubicBezTo>
                      <a:pt x="144" y="0"/>
                      <a:pt x="144" y="1"/>
                      <a:pt x="144" y="1"/>
                    </a:cubicBezTo>
                    <a:cubicBezTo>
                      <a:pt x="143" y="13"/>
                      <a:pt x="147" y="23"/>
                      <a:pt x="152" y="34"/>
                    </a:cubicBezTo>
                    <a:cubicBezTo>
                      <a:pt x="155" y="42"/>
                      <a:pt x="158" y="49"/>
                      <a:pt x="160" y="58"/>
                    </a:cubicBezTo>
                    <a:cubicBezTo>
                      <a:pt x="157" y="58"/>
                      <a:pt x="154" y="55"/>
                      <a:pt x="154" y="60"/>
                    </a:cubicBezTo>
                    <a:cubicBezTo>
                      <a:pt x="151" y="56"/>
                      <a:pt x="151" y="49"/>
                      <a:pt x="146" y="46"/>
                    </a:cubicBezTo>
                    <a:cubicBezTo>
                      <a:pt x="144" y="45"/>
                      <a:pt x="139" y="44"/>
                      <a:pt x="142" y="40"/>
                    </a:cubicBezTo>
                    <a:cubicBezTo>
                      <a:pt x="146" y="36"/>
                      <a:pt x="142" y="33"/>
                      <a:pt x="142" y="29"/>
                    </a:cubicBezTo>
                    <a:cubicBezTo>
                      <a:pt x="137" y="35"/>
                      <a:pt x="135" y="42"/>
                      <a:pt x="130" y="48"/>
                    </a:cubicBezTo>
                    <a:cubicBezTo>
                      <a:pt x="124" y="53"/>
                      <a:pt x="119" y="58"/>
                      <a:pt x="110" y="52"/>
                    </a:cubicBezTo>
                    <a:cubicBezTo>
                      <a:pt x="107" y="50"/>
                      <a:pt x="105" y="52"/>
                      <a:pt x="103" y="54"/>
                    </a:cubicBezTo>
                    <a:cubicBezTo>
                      <a:pt x="101" y="57"/>
                      <a:pt x="99" y="61"/>
                      <a:pt x="96" y="63"/>
                    </a:cubicBezTo>
                    <a:cubicBezTo>
                      <a:pt x="90" y="74"/>
                      <a:pt x="87" y="86"/>
                      <a:pt x="86" y="98"/>
                    </a:cubicBezTo>
                    <a:cubicBezTo>
                      <a:pt x="83" y="98"/>
                      <a:pt x="83" y="96"/>
                      <a:pt x="83" y="94"/>
                    </a:cubicBezTo>
                    <a:cubicBezTo>
                      <a:pt x="82" y="84"/>
                      <a:pt x="85" y="75"/>
                      <a:pt x="87" y="65"/>
                    </a:cubicBezTo>
                    <a:cubicBezTo>
                      <a:pt x="86" y="63"/>
                      <a:pt x="88" y="61"/>
                      <a:pt x="86" y="58"/>
                    </a:cubicBezTo>
                    <a:cubicBezTo>
                      <a:pt x="77" y="58"/>
                      <a:pt x="68" y="54"/>
                      <a:pt x="58" y="49"/>
                    </a:cubicBezTo>
                    <a:cubicBezTo>
                      <a:pt x="57" y="61"/>
                      <a:pt x="60" y="71"/>
                      <a:pt x="61" y="81"/>
                    </a:cubicBezTo>
                    <a:cubicBezTo>
                      <a:pt x="62" y="85"/>
                      <a:pt x="62" y="89"/>
                      <a:pt x="62" y="92"/>
                    </a:cubicBezTo>
                    <a:cubicBezTo>
                      <a:pt x="62" y="110"/>
                      <a:pt x="51" y="118"/>
                      <a:pt x="35" y="111"/>
                    </a:cubicBezTo>
                    <a:cubicBezTo>
                      <a:pt x="27" y="107"/>
                      <a:pt x="26" y="98"/>
                      <a:pt x="26" y="91"/>
                    </a:cubicBezTo>
                    <a:cubicBezTo>
                      <a:pt x="25" y="86"/>
                      <a:pt x="25" y="81"/>
                      <a:pt x="23" y="77"/>
                    </a:cubicBezTo>
                    <a:cubicBezTo>
                      <a:pt x="26" y="75"/>
                      <a:pt x="25" y="72"/>
                      <a:pt x="25" y="69"/>
                    </a:cubicBezTo>
                    <a:cubicBezTo>
                      <a:pt x="26" y="66"/>
                      <a:pt x="27" y="63"/>
                      <a:pt x="31" y="63"/>
                    </a:cubicBezTo>
                    <a:cubicBezTo>
                      <a:pt x="34" y="67"/>
                      <a:pt x="33" y="71"/>
                      <a:pt x="34" y="75"/>
                    </a:cubicBezTo>
                    <a:cubicBezTo>
                      <a:pt x="34" y="82"/>
                      <a:pt x="35" y="89"/>
                      <a:pt x="37" y="96"/>
                    </a:cubicBezTo>
                    <a:cubicBezTo>
                      <a:pt x="38" y="99"/>
                      <a:pt x="40" y="101"/>
                      <a:pt x="43" y="100"/>
                    </a:cubicBezTo>
                    <a:cubicBezTo>
                      <a:pt x="47" y="99"/>
                      <a:pt x="49" y="97"/>
                      <a:pt x="49" y="94"/>
                    </a:cubicBezTo>
                    <a:cubicBezTo>
                      <a:pt x="47" y="81"/>
                      <a:pt x="48" y="67"/>
                      <a:pt x="47" y="52"/>
                    </a:cubicBezTo>
                    <a:cubicBezTo>
                      <a:pt x="37" y="55"/>
                      <a:pt x="29" y="57"/>
                      <a:pt x="20" y="57"/>
                    </a:cubicBezTo>
                    <a:cubicBezTo>
                      <a:pt x="17" y="57"/>
                      <a:pt x="15" y="58"/>
                      <a:pt x="14" y="61"/>
                    </a:cubicBezTo>
                    <a:cubicBezTo>
                      <a:pt x="11" y="61"/>
                      <a:pt x="7" y="61"/>
                      <a:pt x="4" y="61"/>
                    </a:cubicBezTo>
                    <a:close/>
                  </a:path>
                </a:pathLst>
              </a:custGeom>
              <a:solidFill>
                <a:srgbClr val="000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9"/>
              <p:cNvSpPr>
                <a:spLocks/>
              </p:cNvSpPr>
              <p:nvPr/>
            </p:nvSpPr>
            <p:spPr bwMode="auto">
              <a:xfrm>
                <a:off x="1923222" y="2986881"/>
                <a:ext cx="404813" cy="177800"/>
              </a:xfrm>
              <a:custGeom>
                <a:avLst/>
                <a:gdLst>
                  <a:gd name="T0" fmla="*/ 25 w 188"/>
                  <a:gd name="T1" fmla="*/ 72 h 83"/>
                  <a:gd name="T2" fmla="*/ 11 w 188"/>
                  <a:gd name="T3" fmla="*/ 58 h 83"/>
                  <a:gd name="T4" fmla="*/ 1 w 188"/>
                  <a:gd name="T5" fmla="*/ 55 h 83"/>
                  <a:gd name="T6" fmla="*/ 5 w 188"/>
                  <a:gd name="T7" fmla="*/ 47 h 83"/>
                  <a:gd name="T8" fmla="*/ 28 w 188"/>
                  <a:gd name="T9" fmla="*/ 30 h 83"/>
                  <a:gd name="T10" fmla="*/ 68 w 188"/>
                  <a:gd name="T11" fmla="*/ 40 h 83"/>
                  <a:gd name="T12" fmla="*/ 99 w 188"/>
                  <a:gd name="T13" fmla="*/ 22 h 83"/>
                  <a:gd name="T14" fmla="*/ 114 w 188"/>
                  <a:gd name="T15" fmla="*/ 5 h 83"/>
                  <a:gd name="T16" fmla="*/ 116 w 188"/>
                  <a:gd name="T17" fmla="*/ 0 h 83"/>
                  <a:gd name="T18" fmla="*/ 179 w 188"/>
                  <a:gd name="T19" fmla="*/ 3 h 83"/>
                  <a:gd name="T20" fmla="*/ 188 w 188"/>
                  <a:gd name="T21" fmla="*/ 12 h 83"/>
                  <a:gd name="T22" fmla="*/ 186 w 188"/>
                  <a:gd name="T23" fmla="*/ 14 h 83"/>
                  <a:gd name="T24" fmla="*/ 138 w 188"/>
                  <a:gd name="T25" fmla="*/ 20 h 83"/>
                  <a:gd name="T26" fmla="*/ 53 w 188"/>
                  <a:gd name="T27" fmla="*/ 66 h 83"/>
                  <a:gd name="T28" fmla="*/ 39 w 188"/>
                  <a:gd name="T29" fmla="*/ 77 h 83"/>
                  <a:gd name="T30" fmla="*/ 27 w 188"/>
                  <a:gd name="T31" fmla="*/ 82 h 83"/>
                  <a:gd name="T32" fmla="*/ 25 w 188"/>
                  <a:gd name="T33" fmla="*/ 7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83">
                    <a:moveTo>
                      <a:pt x="25" y="72"/>
                    </a:moveTo>
                    <a:cubicBezTo>
                      <a:pt x="22" y="65"/>
                      <a:pt x="17" y="61"/>
                      <a:pt x="11" y="58"/>
                    </a:cubicBezTo>
                    <a:cubicBezTo>
                      <a:pt x="8" y="57"/>
                      <a:pt x="5" y="56"/>
                      <a:pt x="1" y="55"/>
                    </a:cubicBezTo>
                    <a:cubicBezTo>
                      <a:pt x="0" y="51"/>
                      <a:pt x="3" y="49"/>
                      <a:pt x="5" y="47"/>
                    </a:cubicBezTo>
                    <a:cubicBezTo>
                      <a:pt x="12" y="41"/>
                      <a:pt x="18" y="33"/>
                      <a:pt x="28" y="30"/>
                    </a:cubicBezTo>
                    <a:cubicBezTo>
                      <a:pt x="40" y="35"/>
                      <a:pt x="54" y="36"/>
                      <a:pt x="68" y="40"/>
                    </a:cubicBezTo>
                    <a:cubicBezTo>
                      <a:pt x="73" y="26"/>
                      <a:pt x="87" y="25"/>
                      <a:pt x="99" y="22"/>
                    </a:cubicBezTo>
                    <a:cubicBezTo>
                      <a:pt x="113" y="19"/>
                      <a:pt x="113" y="19"/>
                      <a:pt x="114" y="5"/>
                    </a:cubicBezTo>
                    <a:cubicBezTo>
                      <a:pt x="114" y="4"/>
                      <a:pt x="114" y="3"/>
                      <a:pt x="116" y="0"/>
                    </a:cubicBezTo>
                    <a:cubicBezTo>
                      <a:pt x="136" y="11"/>
                      <a:pt x="158" y="3"/>
                      <a:pt x="179" y="3"/>
                    </a:cubicBezTo>
                    <a:cubicBezTo>
                      <a:pt x="184" y="4"/>
                      <a:pt x="188" y="7"/>
                      <a:pt x="188" y="12"/>
                    </a:cubicBezTo>
                    <a:cubicBezTo>
                      <a:pt x="188" y="13"/>
                      <a:pt x="187" y="14"/>
                      <a:pt x="186" y="14"/>
                    </a:cubicBezTo>
                    <a:cubicBezTo>
                      <a:pt x="170" y="15"/>
                      <a:pt x="154" y="16"/>
                      <a:pt x="138" y="20"/>
                    </a:cubicBezTo>
                    <a:cubicBezTo>
                      <a:pt x="106" y="29"/>
                      <a:pt x="79" y="45"/>
                      <a:pt x="53" y="66"/>
                    </a:cubicBezTo>
                    <a:cubicBezTo>
                      <a:pt x="48" y="69"/>
                      <a:pt x="43" y="73"/>
                      <a:pt x="39" y="77"/>
                    </a:cubicBezTo>
                    <a:cubicBezTo>
                      <a:pt x="35" y="80"/>
                      <a:pt x="32" y="83"/>
                      <a:pt x="27" y="82"/>
                    </a:cubicBezTo>
                    <a:cubicBezTo>
                      <a:pt x="24" y="79"/>
                      <a:pt x="27" y="75"/>
                      <a:pt x="25" y="72"/>
                    </a:cubicBezTo>
                    <a:close/>
                  </a:path>
                </a:pathLst>
              </a:cu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70"/>
              <p:cNvSpPr>
                <a:spLocks/>
              </p:cNvSpPr>
              <p:nvPr/>
            </p:nvSpPr>
            <p:spPr bwMode="auto">
              <a:xfrm>
                <a:off x="1472372" y="2675731"/>
                <a:ext cx="96838" cy="312738"/>
              </a:xfrm>
              <a:custGeom>
                <a:avLst/>
                <a:gdLst>
                  <a:gd name="T0" fmla="*/ 28 w 45"/>
                  <a:gd name="T1" fmla="*/ 146 h 146"/>
                  <a:gd name="T2" fmla="*/ 4 w 45"/>
                  <a:gd name="T3" fmla="*/ 129 h 146"/>
                  <a:gd name="T4" fmla="*/ 3 w 45"/>
                  <a:gd name="T5" fmla="*/ 119 h 146"/>
                  <a:gd name="T6" fmla="*/ 26 w 45"/>
                  <a:gd name="T7" fmla="*/ 71 h 146"/>
                  <a:gd name="T8" fmla="*/ 32 w 45"/>
                  <a:gd name="T9" fmla="*/ 8 h 146"/>
                  <a:gd name="T10" fmla="*/ 32 w 45"/>
                  <a:gd name="T11" fmla="*/ 3 h 146"/>
                  <a:gd name="T12" fmla="*/ 35 w 45"/>
                  <a:gd name="T13" fmla="*/ 1 h 146"/>
                  <a:gd name="T14" fmla="*/ 38 w 45"/>
                  <a:gd name="T15" fmla="*/ 2 h 146"/>
                  <a:gd name="T16" fmla="*/ 44 w 45"/>
                  <a:gd name="T17" fmla="*/ 28 h 146"/>
                  <a:gd name="T18" fmla="*/ 45 w 45"/>
                  <a:gd name="T19" fmla="*/ 64 h 146"/>
                  <a:gd name="T20" fmla="*/ 42 w 45"/>
                  <a:gd name="T21" fmla="*/ 81 h 146"/>
                  <a:gd name="T22" fmla="*/ 31 w 45"/>
                  <a:gd name="T23" fmla="*/ 142 h 146"/>
                  <a:gd name="T24" fmla="*/ 28 w 45"/>
                  <a:gd name="T25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146">
                    <a:moveTo>
                      <a:pt x="28" y="146"/>
                    </a:moveTo>
                    <a:cubicBezTo>
                      <a:pt x="19" y="141"/>
                      <a:pt x="11" y="136"/>
                      <a:pt x="4" y="129"/>
                    </a:cubicBezTo>
                    <a:cubicBezTo>
                      <a:pt x="0" y="125"/>
                      <a:pt x="0" y="125"/>
                      <a:pt x="3" y="119"/>
                    </a:cubicBezTo>
                    <a:cubicBezTo>
                      <a:pt x="12" y="104"/>
                      <a:pt x="20" y="88"/>
                      <a:pt x="26" y="71"/>
                    </a:cubicBezTo>
                    <a:cubicBezTo>
                      <a:pt x="33" y="51"/>
                      <a:pt x="35" y="30"/>
                      <a:pt x="32" y="8"/>
                    </a:cubicBezTo>
                    <a:cubicBezTo>
                      <a:pt x="31" y="7"/>
                      <a:pt x="31" y="5"/>
                      <a:pt x="32" y="3"/>
                    </a:cubicBezTo>
                    <a:cubicBezTo>
                      <a:pt x="32" y="2"/>
                      <a:pt x="33" y="1"/>
                      <a:pt x="35" y="1"/>
                    </a:cubicBezTo>
                    <a:cubicBezTo>
                      <a:pt x="36" y="0"/>
                      <a:pt x="37" y="1"/>
                      <a:pt x="38" y="2"/>
                    </a:cubicBezTo>
                    <a:cubicBezTo>
                      <a:pt x="41" y="11"/>
                      <a:pt x="44" y="19"/>
                      <a:pt x="44" y="28"/>
                    </a:cubicBezTo>
                    <a:cubicBezTo>
                      <a:pt x="45" y="40"/>
                      <a:pt x="44" y="52"/>
                      <a:pt x="45" y="64"/>
                    </a:cubicBezTo>
                    <a:cubicBezTo>
                      <a:pt x="45" y="69"/>
                      <a:pt x="43" y="75"/>
                      <a:pt x="42" y="81"/>
                    </a:cubicBezTo>
                    <a:cubicBezTo>
                      <a:pt x="40" y="101"/>
                      <a:pt x="35" y="122"/>
                      <a:pt x="31" y="142"/>
                    </a:cubicBezTo>
                    <a:cubicBezTo>
                      <a:pt x="30" y="143"/>
                      <a:pt x="29" y="144"/>
                      <a:pt x="28" y="1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1978784" y="2955131"/>
                <a:ext cx="331788" cy="127000"/>
              </a:xfrm>
              <a:custGeom>
                <a:avLst/>
                <a:gdLst>
                  <a:gd name="T0" fmla="*/ 154 w 154"/>
                  <a:gd name="T1" fmla="*/ 20 h 59"/>
                  <a:gd name="T2" fmla="*/ 132 w 154"/>
                  <a:gd name="T3" fmla="*/ 21 h 59"/>
                  <a:gd name="T4" fmla="*/ 127 w 154"/>
                  <a:gd name="T5" fmla="*/ 21 h 59"/>
                  <a:gd name="T6" fmla="*/ 92 w 154"/>
                  <a:gd name="T7" fmla="*/ 18 h 59"/>
                  <a:gd name="T8" fmla="*/ 89 w 154"/>
                  <a:gd name="T9" fmla="*/ 17 h 59"/>
                  <a:gd name="T10" fmla="*/ 89 w 154"/>
                  <a:gd name="T11" fmla="*/ 34 h 59"/>
                  <a:gd name="T12" fmla="*/ 83 w 154"/>
                  <a:gd name="T13" fmla="*/ 39 h 59"/>
                  <a:gd name="T14" fmla="*/ 55 w 154"/>
                  <a:gd name="T15" fmla="*/ 45 h 59"/>
                  <a:gd name="T16" fmla="*/ 47 w 154"/>
                  <a:gd name="T17" fmla="*/ 55 h 59"/>
                  <a:gd name="T18" fmla="*/ 44 w 154"/>
                  <a:gd name="T19" fmla="*/ 59 h 59"/>
                  <a:gd name="T20" fmla="*/ 19 w 154"/>
                  <a:gd name="T21" fmla="*/ 53 h 59"/>
                  <a:gd name="T22" fmla="*/ 1 w 154"/>
                  <a:gd name="T23" fmla="*/ 47 h 59"/>
                  <a:gd name="T24" fmla="*/ 6 w 154"/>
                  <a:gd name="T25" fmla="*/ 41 h 59"/>
                  <a:gd name="T26" fmla="*/ 21 w 154"/>
                  <a:gd name="T27" fmla="*/ 39 h 59"/>
                  <a:gd name="T28" fmla="*/ 44 w 154"/>
                  <a:gd name="T29" fmla="*/ 37 h 59"/>
                  <a:gd name="T30" fmla="*/ 75 w 154"/>
                  <a:gd name="T31" fmla="*/ 29 h 59"/>
                  <a:gd name="T32" fmla="*/ 81 w 154"/>
                  <a:gd name="T33" fmla="*/ 24 h 59"/>
                  <a:gd name="T34" fmla="*/ 74 w 154"/>
                  <a:gd name="T35" fmla="*/ 6 h 59"/>
                  <a:gd name="T36" fmla="*/ 89 w 154"/>
                  <a:gd name="T37" fmla="*/ 0 h 59"/>
                  <a:gd name="T38" fmla="*/ 96 w 154"/>
                  <a:gd name="T39" fmla="*/ 3 h 59"/>
                  <a:gd name="T40" fmla="*/ 101 w 154"/>
                  <a:gd name="T41" fmla="*/ 8 h 59"/>
                  <a:gd name="T42" fmla="*/ 121 w 154"/>
                  <a:gd name="T43" fmla="*/ 12 h 59"/>
                  <a:gd name="T44" fmla="*/ 130 w 154"/>
                  <a:gd name="T45" fmla="*/ 12 h 59"/>
                  <a:gd name="T46" fmla="*/ 145 w 154"/>
                  <a:gd name="T47" fmla="*/ 14 h 59"/>
                  <a:gd name="T48" fmla="*/ 154 w 154"/>
                  <a:gd name="T49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4" h="59">
                    <a:moveTo>
                      <a:pt x="154" y="20"/>
                    </a:moveTo>
                    <a:cubicBezTo>
                      <a:pt x="147" y="22"/>
                      <a:pt x="139" y="22"/>
                      <a:pt x="132" y="21"/>
                    </a:cubicBezTo>
                    <a:cubicBezTo>
                      <a:pt x="130" y="21"/>
                      <a:pt x="128" y="20"/>
                      <a:pt x="127" y="21"/>
                    </a:cubicBezTo>
                    <a:cubicBezTo>
                      <a:pt x="115" y="26"/>
                      <a:pt x="103" y="23"/>
                      <a:pt x="92" y="18"/>
                    </a:cubicBezTo>
                    <a:cubicBezTo>
                      <a:pt x="92" y="17"/>
                      <a:pt x="91" y="17"/>
                      <a:pt x="89" y="17"/>
                    </a:cubicBezTo>
                    <a:cubicBezTo>
                      <a:pt x="91" y="23"/>
                      <a:pt x="91" y="29"/>
                      <a:pt x="89" y="34"/>
                    </a:cubicBezTo>
                    <a:cubicBezTo>
                      <a:pt x="88" y="37"/>
                      <a:pt x="86" y="39"/>
                      <a:pt x="83" y="39"/>
                    </a:cubicBezTo>
                    <a:cubicBezTo>
                      <a:pt x="73" y="38"/>
                      <a:pt x="64" y="42"/>
                      <a:pt x="55" y="45"/>
                    </a:cubicBezTo>
                    <a:cubicBezTo>
                      <a:pt x="50" y="46"/>
                      <a:pt x="46" y="48"/>
                      <a:pt x="47" y="55"/>
                    </a:cubicBezTo>
                    <a:cubicBezTo>
                      <a:pt x="47" y="57"/>
                      <a:pt x="46" y="58"/>
                      <a:pt x="44" y="59"/>
                    </a:cubicBezTo>
                    <a:cubicBezTo>
                      <a:pt x="36" y="56"/>
                      <a:pt x="28" y="54"/>
                      <a:pt x="19" y="53"/>
                    </a:cubicBezTo>
                    <a:cubicBezTo>
                      <a:pt x="13" y="52"/>
                      <a:pt x="7" y="49"/>
                      <a:pt x="1" y="47"/>
                    </a:cubicBezTo>
                    <a:cubicBezTo>
                      <a:pt x="0" y="42"/>
                      <a:pt x="5" y="43"/>
                      <a:pt x="6" y="41"/>
                    </a:cubicBezTo>
                    <a:cubicBezTo>
                      <a:pt x="11" y="38"/>
                      <a:pt x="16" y="38"/>
                      <a:pt x="21" y="39"/>
                    </a:cubicBezTo>
                    <a:cubicBezTo>
                      <a:pt x="29" y="42"/>
                      <a:pt x="36" y="41"/>
                      <a:pt x="44" y="37"/>
                    </a:cubicBezTo>
                    <a:cubicBezTo>
                      <a:pt x="54" y="32"/>
                      <a:pt x="64" y="28"/>
                      <a:pt x="75" y="29"/>
                    </a:cubicBezTo>
                    <a:cubicBezTo>
                      <a:pt x="79" y="29"/>
                      <a:pt x="80" y="28"/>
                      <a:pt x="81" y="24"/>
                    </a:cubicBezTo>
                    <a:cubicBezTo>
                      <a:pt x="82" y="16"/>
                      <a:pt x="80" y="11"/>
                      <a:pt x="74" y="6"/>
                    </a:cubicBezTo>
                    <a:cubicBezTo>
                      <a:pt x="78" y="2"/>
                      <a:pt x="84" y="2"/>
                      <a:pt x="89" y="0"/>
                    </a:cubicBezTo>
                    <a:cubicBezTo>
                      <a:pt x="91" y="0"/>
                      <a:pt x="94" y="1"/>
                      <a:pt x="96" y="3"/>
                    </a:cubicBezTo>
                    <a:cubicBezTo>
                      <a:pt x="97" y="5"/>
                      <a:pt x="99" y="7"/>
                      <a:pt x="101" y="8"/>
                    </a:cubicBezTo>
                    <a:cubicBezTo>
                      <a:pt x="107" y="13"/>
                      <a:pt x="114" y="15"/>
                      <a:pt x="121" y="12"/>
                    </a:cubicBezTo>
                    <a:cubicBezTo>
                      <a:pt x="124" y="11"/>
                      <a:pt x="127" y="11"/>
                      <a:pt x="130" y="12"/>
                    </a:cubicBezTo>
                    <a:cubicBezTo>
                      <a:pt x="135" y="15"/>
                      <a:pt x="140" y="14"/>
                      <a:pt x="145" y="14"/>
                    </a:cubicBezTo>
                    <a:cubicBezTo>
                      <a:pt x="150" y="12"/>
                      <a:pt x="154" y="13"/>
                      <a:pt x="154" y="20"/>
                    </a:cubicBezTo>
                    <a:close/>
                  </a:path>
                </a:pathLst>
              </a:custGeom>
              <a:solidFill>
                <a:srgbClr val="9A9C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2"/>
              <p:cNvSpPr>
                <a:spLocks/>
              </p:cNvSpPr>
              <p:nvPr/>
            </p:nvSpPr>
            <p:spPr bwMode="auto">
              <a:xfrm>
                <a:off x="1566034" y="2745581"/>
                <a:ext cx="69850" cy="234950"/>
              </a:xfrm>
              <a:custGeom>
                <a:avLst/>
                <a:gdLst>
                  <a:gd name="T0" fmla="*/ 26 w 32"/>
                  <a:gd name="T1" fmla="*/ 28 h 109"/>
                  <a:gd name="T2" fmla="*/ 24 w 32"/>
                  <a:gd name="T3" fmla="*/ 32 h 109"/>
                  <a:gd name="T4" fmla="*/ 29 w 32"/>
                  <a:gd name="T5" fmla="*/ 61 h 109"/>
                  <a:gd name="T6" fmla="*/ 29 w 32"/>
                  <a:gd name="T7" fmla="*/ 63 h 109"/>
                  <a:gd name="T8" fmla="*/ 31 w 32"/>
                  <a:gd name="T9" fmla="*/ 97 h 109"/>
                  <a:gd name="T10" fmla="*/ 29 w 32"/>
                  <a:gd name="T11" fmla="*/ 109 h 109"/>
                  <a:gd name="T12" fmla="*/ 3 w 32"/>
                  <a:gd name="T13" fmla="*/ 90 h 109"/>
                  <a:gd name="T14" fmla="*/ 1 w 32"/>
                  <a:gd name="T15" fmla="*/ 82 h 109"/>
                  <a:gd name="T16" fmla="*/ 4 w 32"/>
                  <a:gd name="T17" fmla="*/ 69 h 109"/>
                  <a:gd name="T18" fmla="*/ 10 w 32"/>
                  <a:gd name="T19" fmla="*/ 19 h 109"/>
                  <a:gd name="T20" fmla="*/ 10 w 32"/>
                  <a:gd name="T21" fmla="*/ 0 h 109"/>
                  <a:gd name="T22" fmla="*/ 26 w 32"/>
                  <a:gd name="T23" fmla="*/ 2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109">
                    <a:moveTo>
                      <a:pt x="26" y="28"/>
                    </a:moveTo>
                    <a:cubicBezTo>
                      <a:pt x="24" y="29"/>
                      <a:pt x="23" y="31"/>
                      <a:pt x="24" y="32"/>
                    </a:cubicBezTo>
                    <a:cubicBezTo>
                      <a:pt x="25" y="42"/>
                      <a:pt x="27" y="52"/>
                      <a:pt x="29" y="61"/>
                    </a:cubicBezTo>
                    <a:cubicBezTo>
                      <a:pt x="29" y="62"/>
                      <a:pt x="29" y="63"/>
                      <a:pt x="29" y="63"/>
                    </a:cubicBezTo>
                    <a:cubicBezTo>
                      <a:pt x="29" y="75"/>
                      <a:pt x="32" y="86"/>
                      <a:pt x="31" y="97"/>
                    </a:cubicBezTo>
                    <a:cubicBezTo>
                      <a:pt x="31" y="101"/>
                      <a:pt x="30" y="105"/>
                      <a:pt x="29" y="109"/>
                    </a:cubicBezTo>
                    <a:cubicBezTo>
                      <a:pt x="19" y="104"/>
                      <a:pt x="11" y="97"/>
                      <a:pt x="3" y="90"/>
                    </a:cubicBezTo>
                    <a:cubicBezTo>
                      <a:pt x="0" y="88"/>
                      <a:pt x="0" y="85"/>
                      <a:pt x="1" y="82"/>
                    </a:cubicBezTo>
                    <a:cubicBezTo>
                      <a:pt x="2" y="77"/>
                      <a:pt x="3" y="73"/>
                      <a:pt x="4" y="69"/>
                    </a:cubicBezTo>
                    <a:cubicBezTo>
                      <a:pt x="7" y="52"/>
                      <a:pt x="9" y="36"/>
                      <a:pt x="10" y="19"/>
                    </a:cubicBezTo>
                    <a:cubicBezTo>
                      <a:pt x="10" y="13"/>
                      <a:pt x="10" y="7"/>
                      <a:pt x="10" y="0"/>
                    </a:cubicBezTo>
                    <a:cubicBezTo>
                      <a:pt x="15" y="10"/>
                      <a:pt x="20" y="19"/>
                      <a:pt x="26" y="2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73"/>
              <p:cNvSpPr>
                <a:spLocks/>
              </p:cNvSpPr>
              <p:nvPr/>
            </p:nvSpPr>
            <p:spPr bwMode="auto">
              <a:xfrm>
                <a:off x="1305684" y="3699669"/>
                <a:ext cx="180975" cy="71438"/>
              </a:xfrm>
              <a:custGeom>
                <a:avLst/>
                <a:gdLst>
                  <a:gd name="T0" fmla="*/ 84 w 84"/>
                  <a:gd name="T1" fmla="*/ 11 h 33"/>
                  <a:gd name="T2" fmla="*/ 81 w 84"/>
                  <a:gd name="T3" fmla="*/ 15 h 33"/>
                  <a:gd name="T4" fmla="*/ 1 w 84"/>
                  <a:gd name="T5" fmla="*/ 33 h 33"/>
                  <a:gd name="T6" fmla="*/ 0 w 84"/>
                  <a:gd name="T7" fmla="*/ 28 h 33"/>
                  <a:gd name="T8" fmla="*/ 4 w 84"/>
                  <a:gd name="T9" fmla="*/ 6 h 33"/>
                  <a:gd name="T10" fmla="*/ 27 w 84"/>
                  <a:gd name="T11" fmla="*/ 1 h 33"/>
                  <a:gd name="T12" fmla="*/ 32 w 84"/>
                  <a:gd name="T13" fmla="*/ 1 h 33"/>
                  <a:gd name="T14" fmla="*/ 73 w 84"/>
                  <a:gd name="T15" fmla="*/ 2 h 33"/>
                  <a:gd name="T16" fmla="*/ 80 w 84"/>
                  <a:gd name="T17" fmla="*/ 1 h 33"/>
                  <a:gd name="T18" fmla="*/ 84 w 84"/>
                  <a:gd name="T1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33">
                    <a:moveTo>
                      <a:pt x="84" y="11"/>
                    </a:moveTo>
                    <a:cubicBezTo>
                      <a:pt x="83" y="12"/>
                      <a:pt x="84" y="15"/>
                      <a:pt x="81" y="15"/>
                    </a:cubicBezTo>
                    <a:cubicBezTo>
                      <a:pt x="55" y="22"/>
                      <a:pt x="29" y="32"/>
                      <a:pt x="1" y="33"/>
                    </a:cubicBezTo>
                    <a:cubicBezTo>
                      <a:pt x="0" y="33"/>
                      <a:pt x="1" y="30"/>
                      <a:pt x="0" y="28"/>
                    </a:cubicBezTo>
                    <a:cubicBezTo>
                      <a:pt x="2" y="21"/>
                      <a:pt x="3" y="14"/>
                      <a:pt x="4" y="6"/>
                    </a:cubicBezTo>
                    <a:cubicBezTo>
                      <a:pt x="12" y="6"/>
                      <a:pt x="20" y="5"/>
                      <a:pt x="27" y="1"/>
                    </a:cubicBezTo>
                    <a:cubicBezTo>
                      <a:pt x="29" y="0"/>
                      <a:pt x="30" y="0"/>
                      <a:pt x="32" y="1"/>
                    </a:cubicBezTo>
                    <a:cubicBezTo>
                      <a:pt x="45" y="7"/>
                      <a:pt x="59" y="5"/>
                      <a:pt x="73" y="2"/>
                    </a:cubicBezTo>
                    <a:cubicBezTo>
                      <a:pt x="75" y="1"/>
                      <a:pt x="78" y="0"/>
                      <a:pt x="80" y="1"/>
                    </a:cubicBezTo>
                    <a:cubicBezTo>
                      <a:pt x="81" y="4"/>
                      <a:pt x="83" y="7"/>
                      <a:pt x="84" y="11"/>
                    </a:cubicBezTo>
                    <a:close/>
                  </a:path>
                </a:pathLst>
              </a:custGeom>
              <a:solidFill>
                <a:srgbClr val="FE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4"/>
              <p:cNvSpPr>
                <a:spLocks/>
              </p:cNvSpPr>
              <p:nvPr/>
            </p:nvSpPr>
            <p:spPr bwMode="auto">
              <a:xfrm>
                <a:off x="1165984" y="3631406"/>
                <a:ext cx="128588" cy="244475"/>
              </a:xfrm>
              <a:custGeom>
                <a:avLst/>
                <a:gdLst>
                  <a:gd name="T0" fmla="*/ 56 w 60"/>
                  <a:gd name="T1" fmla="*/ 58 h 114"/>
                  <a:gd name="T2" fmla="*/ 55 w 60"/>
                  <a:gd name="T3" fmla="*/ 51 h 114"/>
                  <a:gd name="T4" fmla="*/ 44 w 60"/>
                  <a:gd name="T5" fmla="*/ 60 h 114"/>
                  <a:gd name="T6" fmla="*/ 35 w 60"/>
                  <a:gd name="T7" fmla="*/ 65 h 114"/>
                  <a:gd name="T8" fmla="*/ 18 w 60"/>
                  <a:gd name="T9" fmla="*/ 57 h 114"/>
                  <a:gd name="T10" fmla="*/ 14 w 60"/>
                  <a:gd name="T11" fmla="*/ 37 h 114"/>
                  <a:gd name="T12" fmla="*/ 14 w 60"/>
                  <a:gd name="T13" fmla="*/ 21 h 114"/>
                  <a:gd name="T14" fmla="*/ 9 w 60"/>
                  <a:gd name="T15" fmla="*/ 24 h 114"/>
                  <a:gd name="T16" fmla="*/ 2 w 60"/>
                  <a:gd name="T17" fmla="*/ 46 h 114"/>
                  <a:gd name="T18" fmla="*/ 2 w 60"/>
                  <a:gd name="T19" fmla="*/ 106 h 114"/>
                  <a:gd name="T20" fmla="*/ 2 w 60"/>
                  <a:gd name="T21" fmla="*/ 114 h 114"/>
                  <a:gd name="T22" fmla="*/ 1 w 60"/>
                  <a:gd name="T23" fmla="*/ 105 h 114"/>
                  <a:gd name="T24" fmla="*/ 0 w 60"/>
                  <a:gd name="T25" fmla="*/ 22 h 114"/>
                  <a:gd name="T26" fmla="*/ 5 w 60"/>
                  <a:gd name="T27" fmla="*/ 11 h 114"/>
                  <a:gd name="T28" fmla="*/ 19 w 60"/>
                  <a:gd name="T29" fmla="*/ 0 h 114"/>
                  <a:gd name="T30" fmla="*/ 21 w 60"/>
                  <a:gd name="T31" fmla="*/ 6 h 114"/>
                  <a:gd name="T32" fmla="*/ 23 w 60"/>
                  <a:gd name="T33" fmla="*/ 38 h 114"/>
                  <a:gd name="T34" fmla="*/ 24 w 60"/>
                  <a:gd name="T35" fmla="*/ 42 h 114"/>
                  <a:gd name="T36" fmla="*/ 32 w 60"/>
                  <a:gd name="T37" fmla="*/ 47 h 114"/>
                  <a:gd name="T38" fmla="*/ 51 w 60"/>
                  <a:gd name="T39" fmla="*/ 36 h 114"/>
                  <a:gd name="T40" fmla="*/ 60 w 60"/>
                  <a:gd name="T41" fmla="*/ 31 h 114"/>
                  <a:gd name="T42" fmla="*/ 56 w 60"/>
                  <a:gd name="T43" fmla="*/ 5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0" h="114">
                    <a:moveTo>
                      <a:pt x="56" y="58"/>
                    </a:moveTo>
                    <a:cubicBezTo>
                      <a:pt x="56" y="56"/>
                      <a:pt x="56" y="54"/>
                      <a:pt x="55" y="51"/>
                    </a:cubicBezTo>
                    <a:cubicBezTo>
                      <a:pt x="51" y="54"/>
                      <a:pt x="48" y="57"/>
                      <a:pt x="44" y="60"/>
                    </a:cubicBezTo>
                    <a:cubicBezTo>
                      <a:pt x="41" y="62"/>
                      <a:pt x="38" y="63"/>
                      <a:pt x="35" y="65"/>
                    </a:cubicBezTo>
                    <a:cubicBezTo>
                      <a:pt x="27" y="68"/>
                      <a:pt x="20" y="65"/>
                      <a:pt x="18" y="57"/>
                    </a:cubicBezTo>
                    <a:cubicBezTo>
                      <a:pt x="15" y="50"/>
                      <a:pt x="13" y="44"/>
                      <a:pt x="14" y="37"/>
                    </a:cubicBezTo>
                    <a:cubicBezTo>
                      <a:pt x="14" y="31"/>
                      <a:pt x="14" y="26"/>
                      <a:pt x="14" y="21"/>
                    </a:cubicBezTo>
                    <a:cubicBezTo>
                      <a:pt x="11" y="20"/>
                      <a:pt x="10" y="22"/>
                      <a:pt x="9" y="24"/>
                    </a:cubicBezTo>
                    <a:cubicBezTo>
                      <a:pt x="5" y="31"/>
                      <a:pt x="2" y="37"/>
                      <a:pt x="2" y="46"/>
                    </a:cubicBezTo>
                    <a:cubicBezTo>
                      <a:pt x="3" y="66"/>
                      <a:pt x="2" y="86"/>
                      <a:pt x="2" y="106"/>
                    </a:cubicBezTo>
                    <a:cubicBezTo>
                      <a:pt x="2" y="109"/>
                      <a:pt x="2" y="112"/>
                      <a:pt x="2" y="114"/>
                    </a:cubicBezTo>
                    <a:cubicBezTo>
                      <a:pt x="0" y="111"/>
                      <a:pt x="1" y="108"/>
                      <a:pt x="1" y="105"/>
                    </a:cubicBezTo>
                    <a:cubicBezTo>
                      <a:pt x="0" y="77"/>
                      <a:pt x="1" y="50"/>
                      <a:pt x="0" y="22"/>
                    </a:cubicBezTo>
                    <a:cubicBezTo>
                      <a:pt x="0" y="18"/>
                      <a:pt x="2" y="14"/>
                      <a:pt x="5" y="11"/>
                    </a:cubicBezTo>
                    <a:cubicBezTo>
                      <a:pt x="9" y="7"/>
                      <a:pt x="13" y="2"/>
                      <a:pt x="19" y="0"/>
                    </a:cubicBezTo>
                    <a:cubicBezTo>
                      <a:pt x="21" y="2"/>
                      <a:pt x="21" y="4"/>
                      <a:pt x="21" y="6"/>
                    </a:cubicBezTo>
                    <a:cubicBezTo>
                      <a:pt x="22" y="17"/>
                      <a:pt x="23" y="27"/>
                      <a:pt x="23" y="38"/>
                    </a:cubicBezTo>
                    <a:cubicBezTo>
                      <a:pt x="23" y="40"/>
                      <a:pt x="24" y="41"/>
                      <a:pt x="24" y="42"/>
                    </a:cubicBezTo>
                    <a:cubicBezTo>
                      <a:pt x="24" y="47"/>
                      <a:pt x="27" y="50"/>
                      <a:pt x="32" y="47"/>
                    </a:cubicBezTo>
                    <a:cubicBezTo>
                      <a:pt x="38" y="43"/>
                      <a:pt x="45" y="39"/>
                      <a:pt x="51" y="36"/>
                    </a:cubicBezTo>
                    <a:cubicBezTo>
                      <a:pt x="54" y="34"/>
                      <a:pt x="57" y="33"/>
                      <a:pt x="60" y="31"/>
                    </a:cubicBezTo>
                    <a:cubicBezTo>
                      <a:pt x="60" y="38"/>
                      <a:pt x="59" y="50"/>
                      <a:pt x="56" y="5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75"/>
              <p:cNvSpPr>
                <a:spLocks/>
              </p:cNvSpPr>
              <p:nvPr/>
            </p:nvSpPr>
            <p:spPr bwMode="auto">
              <a:xfrm>
                <a:off x="1905759" y="3012281"/>
                <a:ext cx="417513" cy="273050"/>
              </a:xfrm>
              <a:custGeom>
                <a:avLst/>
                <a:gdLst>
                  <a:gd name="T0" fmla="*/ 33 w 194"/>
                  <a:gd name="T1" fmla="*/ 60 h 127"/>
                  <a:gd name="T2" fmla="*/ 36 w 194"/>
                  <a:gd name="T3" fmla="*/ 69 h 127"/>
                  <a:gd name="T4" fmla="*/ 47 w 194"/>
                  <a:gd name="T5" fmla="*/ 62 h 127"/>
                  <a:gd name="T6" fmla="*/ 84 w 194"/>
                  <a:gd name="T7" fmla="*/ 34 h 127"/>
                  <a:gd name="T8" fmla="*/ 143 w 194"/>
                  <a:gd name="T9" fmla="*/ 7 h 127"/>
                  <a:gd name="T10" fmla="*/ 194 w 194"/>
                  <a:gd name="T11" fmla="*/ 0 h 127"/>
                  <a:gd name="T12" fmla="*/ 179 w 194"/>
                  <a:gd name="T13" fmla="*/ 6 h 127"/>
                  <a:gd name="T14" fmla="*/ 124 w 194"/>
                  <a:gd name="T15" fmla="*/ 20 h 127"/>
                  <a:gd name="T16" fmla="*/ 45 w 194"/>
                  <a:gd name="T17" fmla="*/ 74 h 127"/>
                  <a:gd name="T18" fmla="*/ 41 w 194"/>
                  <a:gd name="T19" fmla="*/ 85 h 127"/>
                  <a:gd name="T20" fmla="*/ 32 w 194"/>
                  <a:gd name="T21" fmla="*/ 113 h 127"/>
                  <a:gd name="T22" fmla="*/ 0 w 194"/>
                  <a:gd name="T23" fmla="*/ 117 h 127"/>
                  <a:gd name="T24" fmla="*/ 16 w 194"/>
                  <a:gd name="T25" fmla="*/ 97 h 127"/>
                  <a:gd name="T26" fmla="*/ 21 w 194"/>
                  <a:gd name="T27" fmla="*/ 94 h 127"/>
                  <a:gd name="T28" fmla="*/ 26 w 194"/>
                  <a:gd name="T29" fmla="*/ 94 h 127"/>
                  <a:gd name="T30" fmla="*/ 32 w 194"/>
                  <a:gd name="T31" fmla="*/ 75 h 127"/>
                  <a:gd name="T32" fmla="*/ 33 w 194"/>
                  <a:gd name="T33" fmla="*/ 6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4" h="127">
                    <a:moveTo>
                      <a:pt x="33" y="60"/>
                    </a:moveTo>
                    <a:cubicBezTo>
                      <a:pt x="36" y="62"/>
                      <a:pt x="34" y="66"/>
                      <a:pt x="36" y="69"/>
                    </a:cubicBezTo>
                    <a:cubicBezTo>
                      <a:pt x="40" y="68"/>
                      <a:pt x="43" y="65"/>
                      <a:pt x="47" y="62"/>
                    </a:cubicBezTo>
                    <a:cubicBezTo>
                      <a:pt x="59" y="52"/>
                      <a:pt x="71" y="42"/>
                      <a:pt x="84" y="34"/>
                    </a:cubicBezTo>
                    <a:cubicBezTo>
                      <a:pt x="102" y="22"/>
                      <a:pt x="122" y="12"/>
                      <a:pt x="143" y="7"/>
                    </a:cubicBezTo>
                    <a:cubicBezTo>
                      <a:pt x="159" y="2"/>
                      <a:pt x="176" y="0"/>
                      <a:pt x="194" y="0"/>
                    </a:cubicBezTo>
                    <a:cubicBezTo>
                      <a:pt x="191" y="7"/>
                      <a:pt x="184" y="6"/>
                      <a:pt x="179" y="6"/>
                    </a:cubicBezTo>
                    <a:cubicBezTo>
                      <a:pt x="160" y="8"/>
                      <a:pt x="141" y="13"/>
                      <a:pt x="124" y="20"/>
                    </a:cubicBezTo>
                    <a:cubicBezTo>
                      <a:pt x="94" y="33"/>
                      <a:pt x="69" y="53"/>
                      <a:pt x="45" y="74"/>
                    </a:cubicBezTo>
                    <a:cubicBezTo>
                      <a:pt x="42" y="77"/>
                      <a:pt x="41" y="81"/>
                      <a:pt x="41" y="85"/>
                    </a:cubicBezTo>
                    <a:cubicBezTo>
                      <a:pt x="39" y="95"/>
                      <a:pt x="38" y="104"/>
                      <a:pt x="32" y="113"/>
                    </a:cubicBezTo>
                    <a:cubicBezTo>
                      <a:pt x="25" y="125"/>
                      <a:pt x="10" y="127"/>
                      <a:pt x="0" y="117"/>
                    </a:cubicBezTo>
                    <a:cubicBezTo>
                      <a:pt x="4" y="109"/>
                      <a:pt x="11" y="104"/>
                      <a:pt x="16" y="97"/>
                    </a:cubicBezTo>
                    <a:cubicBezTo>
                      <a:pt x="17" y="95"/>
                      <a:pt x="19" y="94"/>
                      <a:pt x="21" y="94"/>
                    </a:cubicBezTo>
                    <a:cubicBezTo>
                      <a:pt x="23" y="95"/>
                      <a:pt x="25" y="96"/>
                      <a:pt x="26" y="94"/>
                    </a:cubicBezTo>
                    <a:cubicBezTo>
                      <a:pt x="29" y="88"/>
                      <a:pt x="33" y="82"/>
                      <a:pt x="32" y="75"/>
                    </a:cubicBezTo>
                    <a:cubicBezTo>
                      <a:pt x="32" y="70"/>
                      <a:pt x="32" y="65"/>
                      <a:pt x="33" y="60"/>
                    </a:cubicBezTo>
                    <a:close/>
                  </a:path>
                </a:pathLst>
              </a:custGeom>
              <a:solidFill>
                <a:srgbClr val="686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76"/>
              <p:cNvSpPr>
                <a:spLocks/>
              </p:cNvSpPr>
              <p:nvPr/>
            </p:nvSpPr>
            <p:spPr bwMode="auto">
              <a:xfrm>
                <a:off x="1494597" y="3636169"/>
                <a:ext cx="136525" cy="122238"/>
              </a:xfrm>
              <a:custGeom>
                <a:avLst/>
                <a:gdLst>
                  <a:gd name="T0" fmla="*/ 62 w 63"/>
                  <a:gd name="T1" fmla="*/ 25 h 57"/>
                  <a:gd name="T2" fmla="*/ 41 w 63"/>
                  <a:gd name="T3" fmla="*/ 43 h 57"/>
                  <a:gd name="T4" fmla="*/ 24 w 63"/>
                  <a:gd name="T5" fmla="*/ 55 h 57"/>
                  <a:gd name="T6" fmla="*/ 14 w 63"/>
                  <a:gd name="T7" fmla="*/ 51 h 57"/>
                  <a:gd name="T8" fmla="*/ 9 w 63"/>
                  <a:gd name="T9" fmla="*/ 46 h 57"/>
                  <a:gd name="T10" fmla="*/ 7 w 63"/>
                  <a:gd name="T11" fmla="*/ 48 h 57"/>
                  <a:gd name="T12" fmla="*/ 0 w 63"/>
                  <a:gd name="T13" fmla="*/ 27 h 57"/>
                  <a:gd name="T14" fmla="*/ 22 w 63"/>
                  <a:gd name="T15" fmla="*/ 16 h 57"/>
                  <a:gd name="T16" fmla="*/ 23 w 63"/>
                  <a:gd name="T17" fmla="*/ 29 h 57"/>
                  <a:gd name="T18" fmla="*/ 30 w 63"/>
                  <a:gd name="T19" fmla="*/ 33 h 57"/>
                  <a:gd name="T20" fmla="*/ 41 w 63"/>
                  <a:gd name="T21" fmla="*/ 27 h 57"/>
                  <a:gd name="T22" fmla="*/ 54 w 63"/>
                  <a:gd name="T23" fmla="*/ 9 h 57"/>
                  <a:gd name="T24" fmla="*/ 59 w 63"/>
                  <a:gd name="T25" fmla="*/ 0 h 57"/>
                  <a:gd name="T26" fmla="*/ 62 w 63"/>
                  <a:gd name="T27" fmla="*/ 2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7">
                    <a:moveTo>
                      <a:pt x="62" y="25"/>
                    </a:moveTo>
                    <a:cubicBezTo>
                      <a:pt x="55" y="31"/>
                      <a:pt x="48" y="37"/>
                      <a:pt x="41" y="43"/>
                    </a:cubicBezTo>
                    <a:cubicBezTo>
                      <a:pt x="36" y="48"/>
                      <a:pt x="30" y="52"/>
                      <a:pt x="24" y="55"/>
                    </a:cubicBezTo>
                    <a:cubicBezTo>
                      <a:pt x="19" y="57"/>
                      <a:pt x="17" y="56"/>
                      <a:pt x="14" y="51"/>
                    </a:cubicBezTo>
                    <a:cubicBezTo>
                      <a:pt x="13" y="48"/>
                      <a:pt x="12" y="47"/>
                      <a:pt x="9" y="46"/>
                    </a:cubicBezTo>
                    <a:cubicBezTo>
                      <a:pt x="7" y="45"/>
                      <a:pt x="7" y="47"/>
                      <a:pt x="7" y="48"/>
                    </a:cubicBezTo>
                    <a:cubicBezTo>
                      <a:pt x="4" y="42"/>
                      <a:pt x="2" y="35"/>
                      <a:pt x="0" y="27"/>
                    </a:cubicBezTo>
                    <a:cubicBezTo>
                      <a:pt x="8" y="23"/>
                      <a:pt x="14" y="20"/>
                      <a:pt x="22" y="16"/>
                    </a:cubicBezTo>
                    <a:cubicBezTo>
                      <a:pt x="22" y="21"/>
                      <a:pt x="22" y="25"/>
                      <a:pt x="23" y="29"/>
                    </a:cubicBezTo>
                    <a:cubicBezTo>
                      <a:pt x="24" y="33"/>
                      <a:pt x="26" y="34"/>
                      <a:pt x="30" y="33"/>
                    </a:cubicBezTo>
                    <a:cubicBezTo>
                      <a:pt x="35" y="32"/>
                      <a:pt x="38" y="30"/>
                      <a:pt x="41" y="27"/>
                    </a:cubicBezTo>
                    <a:cubicBezTo>
                      <a:pt x="46" y="22"/>
                      <a:pt x="50" y="15"/>
                      <a:pt x="54" y="9"/>
                    </a:cubicBezTo>
                    <a:cubicBezTo>
                      <a:pt x="55" y="6"/>
                      <a:pt x="57" y="3"/>
                      <a:pt x="59" y="0"/>
                    </a:cubicBezTo>
                    <a:cubicBezTo>
                      <a:pt x="60" y="8"/>
                      <a:pt x="63" y="17"/>
                      <a:pt x="62" y="2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77"/>
              <p:cNvSpPr>
                <a:spLocks/>
              </p:cNvSpPr>
              <p:nvPr/>
            </p:nvSpPr>
            <p:spPr bwMode="auto">
              <a:xfrm>
                <a:off x="1348547" y="2312194"/>
                <a:ext cx="85725" cy="120650"/>
              </a:xfrm>
              <a:custGeom>
                <a:avLst/>
                <a:gdLst>
                  <a:gd name="T0" fmla="*/ 2 w 40"/>
                  <a:gd name="T1" fmla="*/ 13 h 56"/>
                  <a:gd name="T2" fmla="*/ 5 w 40"/>
                  <a:gd name="T3" fmla="*/ 6 h 56"/>
                  <a:gd name="T4" fmla="*/ 6 w 40"/>
                  <a:gd name="T5" fmla="*/ 6 h 56"/>
                  <a:gd name="T6" fmla="*/ 36 w 40"/>
                  <a:gd name="T7" fmla="*/ 0 h 56"/>
                  <a:gd name="T8" fmla="*/ 38 w 40"/>
                  <a:gd name="T9" fmla="*/ 7 h 56"/>
                  <a:gd name="T10" fmla="*/ 38 w 40"/>
                  <a:gd name="T11" fmla="*/ 26 h 56"/>
                  <a:gd name="T12" fmla="*/ 40 w 40"/>
                  <a:gd name="T13" fmla="*/ 42 h 56"/>
                  <a:gd name="T14" fmla="*/ 39 w 40"/>
                  <a:gd name="T15" fmla="*/ 49 h 56"/>
                  <a:gd name="T16" fmla="*/ 30 w 40"/>
                  <a:gd name="T17" fmla="*/ 56 h 56"/>
                  <a:gd name="T18" fmla="*/ 23 w 40"/>
                  <a:gd name="T19" fmla="*/ 49 h 56"/>
                  <a:gd name="T20" fmla="*/ 19 w 40"/>
                  <a:gd name="T21" fmla="*/ 29 h 56"/>
                  <a:gd name="T22" fmla="*/ 19 w 40"/>
                  <a:gd name="T23" fmla="*/ 17 h 56"/>
                  <a:gd name="T24" fmla="*/ 13 w 40"/>
                  <a:gd name="T25" fmla="*/ 21 h 56"/>
                  <a:gd name="T26" fmla="*/ 2 w 40"/>
                  <a:gd name="T27" fmla="*/ 1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56">
                    <a:moveTo>
                      <a:pt x="2" y="13"/>
                    </a:moveTo>
                    <a:cubicBezTo>
                      <a:pt x="0" y="7"/>
                      <a:pt x="0" y="6"/>
                      <a:pt x="5" y="6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16" y="7"/>
                      <a:pt x="27" y="4"/>
                      <a:pt x="36" y="0"/>
                    </a:cubicBezTo>
                    <a:cubicBezTo>
                      <a:pt x="39" y="2"/>
                      <a:pt x="38" y="5"/>
                      <a:pt x="38" y="7"/>
                    </a:cubicBezTo>
                    <a:cubicBezTo>
                      <a:pt x="38" y="13"/>
                      <a:pt x="38" y="20"/>
                      <a:pt x="38" y="26"/>
                    </a:cubicBezTo>
                    <a:cubicBezTo>
                      <a:pt x="38" y="31"/>
                      <a:pt x="38" y="37"/>
                      <a:pt x="40" y="42"/>
                    </a:cubicBezTo>
                    <a:cubicBezTo>
                      <a:pt x="40" y="44"/>
                      <a:pt x="40" y="47"/>
                      <a:pt x="39" y="49"/>
                    </a:cubicBezTo>
                    <a:cubicBezTo>
                      <a:pt x="38" y="53"/>
                      <a:pt x="35" y="55"/>
                      <a:pt x="30" y="56"/>
                    </a:cubicBezTo>
                    <a:cubicBezTo>
                      <a:pt x="26" y="56"/>
                      <a:pt x="24" y="55"/>
                      <a:pt x="23" y="49"/>
                    </a:cubicBezTo>
                    <a:cubicBezTo>
                      <a:pt x="20" y="42"/>
                      <a:pt x="19" y="36"/>
                      <a:pt x="19" y="29"/>
                    </a:cubicBezTo>
                    <a:cubicBezTo>
                      <a:pt x="19" y="25"/>
                      <a:pt x="19" y="21"/>
                      <a:pt x="19" y="17"/>
                    </a:cubicBezTo>
                    <a:cubicBezTo>
                      <a:pt x="15" y="16"/>
                      <a:pt x="16" y="20"/>
                      <a:pt x="13" y="21"/>
                    </a:cubicBezTo>
                    <a:cubicBezTo>
                      <a:pt x="11" y="17"/>
                      <a:pt x="7" y="14"/>
                      <a:pt x="2" y="13"/>
                    </a:cubicBezTo>
                    <a:close/>
                  </a:path>
                </a:pathLst>
              </a:custGeom>
              <a:solidFill>
                <a:srgbClr val="000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78"/>
              <p:cNvSpPr>
                <a:spLocks/>
              </p:cNvSpPr>
              <p:nvPr/>
            </p:nvSpPr>
            <p:spPr bwMode="auto">
              <a:xfrm>
                <a:off x="1335847" y="2778919"/>
                <a:ext cx="144463" cy="150813"/>
              </a:xfrm>
              <a:custGeom>
                <a:avLst/>
                <a:gdLst>
                  <a:gd name="T0" fmla="*/ 0 w 67"/>
                  <a:gd name="T1" fmla="*/ 0 h 70"/>
                  <a:gd name="T2" fmla="*/ 7 w 67"/>
                  <a:gd name="T3" fmla="*/ 6 h 70"/>
                  <a:gd name="T4" fmla="*/ 51 w 67"/>
                  <a:gd name="T5" fmla="*/ 44 h 70"/>
                  <a:gd name="T6" fmla="*/ 63 w 67"/>
                  <a:gd name="T7" fmla="*/ 50 h 70"/>
                  <a:gd name="T8" fmla="*/ 67 w 67"/>
                  <a:gd name="T9" fmla="*/ 50 h 70"/>
                  <a:gd name="T10" fmla="*/ 55 w 67"/>
                  <a:gd name="T11" fmla="*/ 70 h 70"/>
                  <a:gd name="T12" fmla="*/ 49 w 67"/>
                  <a:gd name="T13" fmla="*/ 66 h 70"/>
                  <a:gd name="T14" fmla="*/ 2 w 67"/>
                  <a:gd name="T15" fmla="*/ 5 h 70"/>
                  <a:gd name="T16" fmla="*/ 0 w 67"/>
                  <a:gd name="T1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0">
                    <a:moveTo>
                      <a:pt x="0" y="0"/>
                    </a:moveTo>
                    <a:cubicBezTo>
                      <a:pt x="3" y="1"/>
                      <a:pt x="5" y="4"/>
                      <a:pt x="7" y="6"/>
                    </a:cubicBezTo>
                    <a:cubicBezTo>
                      <a:pt x="21" y="20"/>
                      <a:pt x="35" y="32"/>
                      <a:pt x="51" y="44"/>
                    </a:cubicBezTo>
                    <a:cubicBezTo>
                      <a:pt x="55" y="47"/>
                      <a:pt x="59" y="48"/>
                      <a:pt x="63" y="50"/>
                    </a:cubicBezTo>
                    <a:cubicBezTo>
                      <a:pt x="64" y="51"/>
                      <a:pt x="66" y="50"/>
                      <a:pt x="67" y="50"/>
                    </a:cubicBezTo>
                    <a:cubicBezTo>
                      <a:pt x="65" y="58"/>
                      <a:pt x="60" y="64"/>
                      <a:pt x="55" y="70"/>
                    </a:cubicBezTo>
                    <a:cubicBezTo>
                      <a:pt x="52" y="70"/>
                      <a:pt x="51" y="67"/>
                      <a:pt x="49" y="66"/>
                    </a:cubicBezTo>
                    <a:cubicBezTo>
                      <a:pt x="31" y="48"/>
                      <a:pt x="14" y="28"/>
                      <a:pt x="2" y="5"/>
                    </a:cubicBezTo>
                    <a:cubicBezTo>
                      <a:pt x="1" y="4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9"/>
              <p:cNvSpPr>
                <a:spLocks/>
              </p:cNvSpPr>
              <p:nvPr/>
            </p:nvSpPr>
            <p:spPr bwMode="auto">
              <a:xfrm>
                <a:off x="1845434" y="3047206"/>
                <a:ext cx="120650" cy="53975"/>
              </a:xfrm>
              <a:custGeom>
                <a:avLst/>
                <a:gdLst>
                  <a:gd name="T0" fmla="*/ 30 w 56"/>
                  <a:gd name="T1" fmla="*/ 25 h 25"/>
                  <a:gd name="T2" fmla="*/ 1 w 56"/>
                  <a:gd name="T3" fmla="*/ 14 h 25"/>
                  <a:gd name="T4" fmla="*/ 2 w 56"/>
                  <a:gd name="T5" fmla="*/ 6 h 25"/>
                  <a:gd name="T6" fmla="*/ 49 w 56"/>
                  <a:gd name="T7" fmla="*/ 1 h 25"/>
                  <a:gd name="T8" fmla="*/ 54 w 56"/>
                  <a:gd name="T9" fmla="*/ 1 h 25"/>
                  <a:gd name="T10" fmla="*/ 53 w 56"/>
                  <a:gd name="T11" fmla="*/ 7 h 25"/>
                  <a:gd name="T12" fmla="*/ 30 w 56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25">
                    <a:moveTo>
                      <a:pt x="30" y="25"/>
                    </a:moveTo>
                    <a:cubicBezTo>
                      <a:pt x="19" y="24"/>
                      <a:pt x="9" y="22"/>
                      <a:pt x="1" y="14"/>
                    </a:cubicBezTo>
                    <a:cubicBezTo>
                      <a:pt x="0" y="11"/>
                      <a:pt x="2" y="9"/>
                      <a:pt x="2" y="6"/>
                    </a:cubicBezTo>
                    <a:cubicBezTo>
                      <a:pt x="18" y="5"/>
                      <a:pt x="34" y="4"/>
                      <a:pt x="49" y="1"/>
                    </a:cubicBezTo>
                    <a:cubicBezTo>
                      <a:pt x="51" y="0"/>
                      <a:pt x="53" y="0"/>
                      <a:pt x="54" y="1"/>
                    </a:cubicBezTo>
                    <a:cubicBezTo>
                      <a:pt x="56" y="4"/>
                      <a:pt x="54" y="6"/>
                      <a:pt x="53" y="7"/>
                    </a:cubicBezTo>
                    <a:cubicBezTo>
                      <a:pt x="45" y="13"/>
                      <a:pt x="39" y="21"/>
                      <a:pt x="30" y="25"/>
                    </a:cubicBezTo>
                    <a:close/>
                  </a:path>
                </a:pathLst>
              </a:custGeom>
              <a:solidFill>
                <a:srgbClr val="FB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0"/>
              <p:cNvSpPr>
                <a:spLocks/>
              </p:cNvSpPr>
              <p:nvPr/>
            </p:nvSpPr>
            <p:spPr bwMode="auto">
              <a:xfrm>
                <a:off x="1546984" y="2948781"/>
                <a:ext cx="119063" cy="69850"/>
              </a:xfrm>
              <a:custGeom>
                <a:avLst/>
                <a:gdLst>
                  <a:gd name="T0" fmla="*/ 0 w 55"/>
                  <a:gd name="T1" fmla="*/ 22 h 33"/>
                  <a:gd name="T2" fmla="*/ 7 w 55"/>
                  <a:gd name="T3" fmla="*/ 0 h 33"/>
                  <a:gd name="T4" fmla="*/ 55 w 55"/>
                  <a:gd name="T5" fmla="*/ 33 h 33"/>
                  <a:gd name="T6" fmla="*/ 0 w 55"/>
                  <a:gd name="T7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33">
                    <a:moveTo>
                      <a:pt x="0" y="22"/>
                    </a:moveTo>
                    <a:cubicBezTo>
                      <a:pt x="2" y="15"/>
                      <a:pt x="4" y="8"/>
                      <a:pt x="7" y="0"/>
                    </a:cubicBezTo>
                    <a:cubicBezTo>
                      <a:pt x="21" y="15"/>
                      <a:pt x="37" y="25"/>
                      <a:pt x="55" y="33"/>
                    </a:cubicBezTo>
                    <a:cubicBezTo>
                      <a:pt x="41" y="33"/>
                      <a:pt x="12" y="27"/>
                      <a:pt x="0" y="22"/>
                    </a:cubicBezTo>
                    <a:close/>
                  </a:path>
                </a:pathLst>
              </a:custGeom>
              <a:solidFill>
                <a:srgbClr val="F7F5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81"/>
              <p:cNvSpPr>
                <a:spLocks/>
              </p:cNvSpPr>
              <p:nvPr/>
            </p:nvSpPr>
            <p:spPr bwMode="auto">
              <a:xfrm>
                <a:off x="1180272" y="4102894"/>
                <a:ext cx="119063" cy="117475"/>
              </a:xfrm>
              <a:custGeom>
                <a:avLst/>
                <a:gdLst>
                  <a:gd name="T0" fmla="*/ 1 w 55"/>
                  <a:gd name="T1" fmla="*/ 46 h 55"/>
                  <a:gd name="T2" fmla="*/ 6 w 55"/>
                  <a:gd name="T3" fmla="*/ 38 h 55"/>
                  <a:gd name="T4" fmla="*/ 9 w 55"/>
                  <a:gd name="T5" fmla="*/ 43 h 55"/>
                  <a:gd name="T6" fmla="*/ 12 w 55"/>
                  <a:gd name="T7" fmla="*/ 42 h 55"/>
                  <a:gd name="T8" fmla="*/ 34 w 55"/>
                  <a:gd name="T9" fmla="*/ 15 h 55"/>
                  <a:gd name="T10" fmla="*/ 42 w 55"/>
                  <a:gd name="T11" fmla="*/ 9 h 55"/>
                  <a:gd name="T12" fmla="*/ 53 w 55"/>
                  <a:gd name="T13" fmla="*/ 0 h 55"/>
                  <a:gd name="T14" fmla="*/ 43 w 55"/>
                  <a:gd name="T15" fmla="*/ 14 h 55"/>
                  <a:gd name="T16" fmla="*/ 38 w 55"/>
                  <a:gd name="T17" fmla="*/ 16 h 55"/>
                  <a:gd name="T18" fmla="*/ 27 w 55"/>
                  <a:gd name="T19" fmla="*/ 32 h 55"/>
                  <a:gd name="T20" fmla="*/ 15 w 55"/>
                  <a:gd name="T21" fmla="*/ 48 h 55"/>
                  <a:gd name="T22" fmla="*/ 2 w 55"/>
                  <a:gd name="T23" fmla="*/ 54 h 55"/>
                  <a:gd name="T24" fmla="*/ 1 w 55"/>
                  <a:gd name="T25" fmla="*/ 4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5">
                    <a:moveTo>
                      <a:pt x="1" y="46"/>
                    </a:moveTo>
                    <a:cubicBezTo>
                      <a:pt x="2" y="41"/>
                      <a:pt x="2" y="41"/>
                      <a:pt x="6" y="38"/>
                    </a:cubicBezTo>
                    <a:cubicBezTo>
                      <a:pt x="9" y="38"/>
                      <a:pt x="8" y="41"/>
                      <a:pt x="9" y="43"/>
                    </a:cubicBezTo>
                    <a:cubicBezTo>
                      <a:pt x="10" y="43"/>
                      <a:pt x="11" y="43"/>
                      <a:pt x="12" y="42"/>
                    </a:cubicBezTo>
                    <a:cubicBezTo>
                      <a:pt x="18" y="32"/>
                      <a:pt x="25" y="23"/>
                      <a:pt x="34" y="15"/>
                    </a:cubicBezTo>
                    <a:cubicBezTo>
                      <a:pt x="36" y="12"/>
                      <a:pt x="39" y="10"/>
                      <a:pt x="42" y="9"/>
                    </a:cubicBezTo>
                    <a:cubicBezTo>
                      <a:pt x="48" y="9"/>
                      <a:pt x="52" y="6"/>
                      <a:pt x="53" y="0"/>
                    </a:cubicBezTo>
                    <a:cubicBezTo>
                      <a:pt x="55" y="9"/>
                      <a:pt x="51" y="14"/>
                      <a:pt x="43" y="14"/>
                    </a:cubicBezTo>
                    <a:cubicBezTo>
                      <a:pt x="41" y="14"/>
                      <a:pt x="40" y="15"/>
                      <a:pt x="38" y="16"/>
                    </a:cubicBezTo>
                    <a:cubicBezTo>
                      <a:pt x="33" y="21"/>
                      <a:pt x="30" y="27"/>
                      <a:pt x="27" y="32"/>
                    </a:cubicBezTo>
                    <a:cubicBezTo>
                      <a:pt x="23" y="38"/>
                      <a:pt x="20" y="43"/>
                      <a:pt x="15" y="48"/>
                    </a:cubicBezTo>
                    <a:cubicBezTo>
                      <a:pt x="11" y="52"/>
                      <a:pt x="8" y="55"/>
                      <a:pt x="2" y="54"/>
                    </a:cubicBezTo>
                    <a:cubicBezTo>
                      <a:pt x="0" y="51"/>
                      <a:pt x="5" y="48"/>
                      <a:pt x="1" y="46"/>
                    </a:cubicBezTo>
                    <a:close/>
                  </a:path>
                </a:pathLst>
              </a:custGeom>
              <a:solidFill>
                <a:srgbClr val="D8CA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2"/>
              <p:cNvSpPr>
                <a:spLocks/>
              </p:cNvSpPr>
              <p:nvPr/>
            </p:nvSpPr>
            <p:spPr bwMode="auto">
              <a:xfrm>
                <a:off x="2224847" y="2915444"/>
                <a:ext cx="79375" cy="58738"/>
              </a:xfrm>
              <a:custGeom>
                <a:avLst/>
                <a:gdLst>
                  <a:gd name="T0" fmla="*/ 0 w 37"/>
                  <a:gd name="T1" fmla="*/ 0 h 27"/>
                  <a:gd name="T2" fmla="*/ 18 w 37"/>
                  <a:gd name="T3" fmla="*/ 7 h 27"/>
                  <a:gd name="T4" fmla="*/ 37 w 37"/>
                  <a:gd name="T5" fmla="*/ 23 h 27"/>
                  <a:gd name="T6" fmla="*/ 23 w 37"/>
                  <a:gd name="T7" fmla="*/ 27 h 27"/>
                  <a:gd name="T8" fmla="*/ 11 w 37"/>
                  <a:gd name="T9" fmla="*/ 19 h 27"/>
                  <a:gd name="T10" fmla="*/ 0 w 37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27">
                    <a:moveTo>
                      <a:pt x="0" y="0"/>
                    </a:moveTo>
                    <a:cubicBezTo>
                      <a:pt x="7" y="0"/>
                      <a:pt x="13" y="3"/>
                      <a:pt x="18" y="7"/>
                    </a:cubicBezTo>
                    <a:cubicBezTo>
                      <a:pt x="24" y="12"/>
                      <a:pt x="29" y="19"/>
                      <a:pt x="37" y="23"/>
                    </a:cubicBezTo>
                    <a:cubicBezTo>
                      <a:pt x="32" y="26"/>
                      <a:pt x="28" y="27"/>
                      <a:pt x="23" y="27"/>
                    </a:cubicBezTo>
                    <a:cubicBezTo>
                      <a:pt x="17" y="26"/>
                      <a:pt x="13" y="24"/>
                      <a:pt x="11" y="19"/>
                    </a:cubicBezTo>
                    <a:cubicBezTo>
                      <a:pt x="7" y="13"/>
                      <a:pt x="4" y="7"/>
                      <a:pt x="0" y="0"/>
                    </a:cubicBezTo>
                    <a:close/>
                  </a:path>
                </a:pathLst>
              </a:custGeom>
              <a:solidFill>
                <a:srgbClr val="F1E0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83"/>
              <p:cNvSpPr>
                <a:spLocks/>
              </p:cNvSpPr>
              <p:nvPr/>
            </p:nvSpPr>
            <p:spPr bwMode="auto">
              <a:xfrm>
                <a:off x="1632709" y="2489994"/>
                <a:ext cx="47625" cy="69850"/>
              </a:xfrm>
              <a:custGeom>
                <a:avLst/>
                <a:gdLst>
                  <a:gd name="T0" fmla="*/ 16 w 22"/>
                  <a:gd name="T1" fmla="*/ 32 h 32"/>
                  <a:gd name="T2" fmla="*/ 7 w 22"/>
                  <a:gd name="T3" fmla="*/ 21 h 32"/>
                  <a:gd name="T4" fmla="*/ 0 w 22"/>
                  <a:gd name="T5" fmla="*/ 0 h 32"/>
                  <a:gd name="T6" fmla="*/ 22 w 22"/>
                  <a:gd name="T7" fmla="*/ 8 h 32"/>
                  <a:gd name="T8" fmla="*/ 16 w 2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2">
                    <a:moveTo>
                      <a:pt x="16" y="32"/>
                    </a:moveTo>
                    <a:cubicBezTo>
                      <a:pt x="14" y="28"/>
                      <a:pt x="9" y="26"/>
                      <a:pt x="7" y="21"/>
                    </a:cubicBezTo>
                    <a:cubicBezTo>
                      <a:pt x="4" y="14"/>
                      <a:pt x="1" y="7"/>
                      <a:pt x="0" y="0"/>
                    </a:cubicBezTo>
                    <a:cubicBezTo>
                      <a:pt x="7" y="4"/>
                      <a:pt x="14" y="6"/>
                      <a:pt x="22" y="8"/>
                    </a:cubicBezTo>
                    <a:cubicBezTo>
                      <a:pt x="22" y="17"/>
                      <a:pt x="22" y="25"/>
                      <a:pt x="16" y="3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4"/>
              <p:cNvSpPr>
                <a:spLocks/>
              </p:cNvSpPr>
              <p:nvPr/>
            </p:nvSpPr>
            <p:spPr bwMode="auto">
              <a:xfrm>
                <a:off x="1823209" y="4169569"/>
                <a:ext cx="42863" cy="42863"/>
              </a:xfrm>
              <a:custGeom>
                <a:avLst/>
                <a:gdLst>
                  <a:gd name="T0" fmla="*/ 0 w 20"/>
                  <a:gd name="T1" fmla="*/ 0 h 20"/>
                  <a:gd name="T2" fmla="*/ 9 w 20"/>
                  <a:gd name="T3" fmla="*/ 0 h 20"/>
                  <a:gd name="T4" fmla="*/ 18 w 20"/>
                  <a:gd name="T5" fmla="*/ 6 h 20"/>
                  <a:gd name="T6" fmla="*/ 12 w 20"/>
                  <a:gd name="T7" fmla="*/ 18 h 20"/>
                  <a:gd name="T8" fmla="*/ 0 w 20"/>
                  <a:gd name="T9" fmla="*/ 19 h 20"/>
                  <a:gd name="T10" fmla="*/ 0 w 20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0">
                    <a:moveTo>
                      <a:pt x="0" y="0"/>
                    </a:moveTo>
                    <a:cubicBezTo>
                      <a:pt x="4" y="0"/>
                      <a:pt x="6" y="0"/>
                      <a:pt x="9" y="0"/>
                    </a:cubicBezTo>
                    <a:cubicBezTo>
                      <a:pt x="15" y="0"/>
                      <a:pt x="17" y="1"/>
                      <a:pt x="18" y="6"/>
                    </a:cubicBezTo>
                    <a:cubicBezTo>
                      <a:pt x="20" y="11"/>
                      <a:pt x="17" y="16"/>
                      <a:pt x="12" y="18"/>
                    </a:cubicBezTo>
                    <a:cubicBezTo>
                      <a:pt x="9" y="20"/>
                      <a:pt x="5" y="20"/>
                      <a:pt x="0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85"/>
              <p:cNvSpPr>
                <a:spLocks/>
              </p:cNvSpPr>
              <p:nvPr/>
            </p:nvSpPr>
            <p:spPr bwMode="auto">
              <a:xfrm>
                <a:off x="1910522" y="3042444"/>
                <a:ext cx="82550" cy="63500"/>
              </a:xfrm>
              <a:custGeom>
                <a:avLst/>
                <a:gdLst>
                  <a:gd name="T0" fmla="*/ 0 w 38"/>
                  <a:gd name="T1" fmla="*/ 27 h 29"/>
                  <a:gd name="T2" fmla="*/ 24 w 38"/>
                  <a:gd name="T3" fmla="*/ 5 h 29"/>
                  <a:gd name="T4" fmla="*/ 19 w 38"/>
                  <a:gd name="T5" fmla="*/ 3 h 29"/>
                  <a:gd name="T6" fmla="*/ 38 w 38"/>
                  <a:gd name="T7" fmla="*/ 0 h 29"/>
                  <a:gd name="T8" fmla="*/ 33 w 38"/>
                  <a:gd name="T9" fmla="*/ 6 h 29"/>
                  <a:gd name="T10" fmla="*/ 7 w 38"/>
                  <a:gd name="T11" fmla="*/ 29 h 29"/>
                  <a:gd name="T12" fmla="*/ 0 w 38"/>
                  <a:gd name="T13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9">
                    <a:moveTo>
                      <a:pt x="0" y="27"/>
                    </a:moveTo>
                    <a:cubicBezTo>
                      <a:pt x="7" y="18"/>
                      <a:pt x="16" y="12"/>
                      <a:pt x="24" y="5"/>
                    </a:cubicBezTo>
                    <a:cubicBezTo>
                      <a:pt x="23" y="2"/>
                      <a:pt x="21" y="4"/>
                      <a:pt x="19" y="3"/>
                    </a:cubicBezTo>
                    <a:cubicBezTo>
                      <a:pt x="25" y="1"/>
                      <a:pt x="32" y="0"/>
                      <a:pt x="38" y="0"/>
                    </a:cubicBezTo>
                    <a:cubicBezTo>
                      <a:pt x="38" y="3"/>
                      <a:pt x="34" y="3"/>
                      <a:pt x="33" y="6"/>
                    </a:cubicBezTo>
                    <a:cubicBezTo>
                      <a:pt x="24" y="13"/>
                      <a:pt x="14" y="19"/>
                      <a:pt x="7" y="29"/>
                    </a:cubicBezTo>
                    <a:cubicBezTo>
                      <a:pt x="5" y="29"/>
                      <a:pt x="2" y="28"/>
                      <a:pt x="0" y="27"/>
                    </a:cubicBezTo>
                    <a:close/>
                  </a:path>
                </a:pathLst>
              </a:custGeom>
              <a:solidFill>
                <a:srgbClr val="5D6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6"/>
              <p:cNvSpPr>
                <a:spLocks/>
              </p:cNvSpPr>
              <p:nvPr/>
            </p:nvSpPr>
            <p:spPr bwMode="auto">
              <a:xfrm>
                <a:off x="1869247" y="4161631"/>
                <a:ext cx="30163" cy="41275"/>
              </a:xfrm>
              <a:custGeom>
                <a:avLst/>
                <a:gdLst>
                  <a:gd name="T0" fmla="*/ 1 w 14"/>
                  <a:gd name="T1" fmla="*/ 19 h 19"/>
                  <a:gd name="T2" fmla="*/ 0 w 14"/>
                  <a:gd name="T3" fmla="*/ 1 h 19"/>
                  <a:gd name="T4" fmla="*/ 6 w 14"/>
                  <a:gd name="T5" fmla="*/ 0 h 19"/>
                  <a:gd name="T6" fmla="*/ 13 w 14"/>
                  <a:gd name="T7" fmla="*/ 4 h 19"/>
                  <a:gd name="T8" fmla="*/ 11 w 14"/>
                  <a:gd name="T9" fmla="*/ 14 h 19"/>
                  <a:gd name="T10" fmla="*/ 1 w 14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9">
                    <a:moveTo>
                      <a:pt x="1" y="19"/>
                    </a:moveTo>
                    <a:cubicBezTo>
                      <a:pt x="4" y="12"/>
                      <a:pt x="3" y="7"/>
                      <a:pt x="0" y="1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9" y="1"/>
                      <a:pt x="12" y="0"/>
                      <a:pt x="13" y="4"/>
                    </a:cubicBezTo>
                    <a:cubicBezTo>
                      <a:pt x="14" y="7"/>
                      <a:pt x="14" y="11"/>
                      <a:pt x="11" y="14"/>
                    </a:cubicBezTo>
                    <a:cubicBezTo>
                      <a:pt x="9" y="16"/>
                      <a:pt x="6" y="18"/>
                      <a:pt x="1" y="1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7"/>
              <p:cNvSpPr>
                <a:spLocks/>
              </p:cNvSpPr>
              <p:nvPr/>
            </p:nvSpPr>
            <p:spPr bwMode="auto">
              <a:xfrm>
                <a:off x="2291522" y="2972594"/>
                <a:ext cx="68263" cy="57150"/>
              </a:xfrm>
              <a:custGeom>
                <a:avLst/>
                <a:gdLst>
                  <a:gd name="T0" fmla="*/ 9 w 32"/>
                  <a:gd name="T1" fmla="*/ 12 h 27"/>
                  <a:gd name="T2" fmla="*/ 0 w 32"/>
                  <a:gd name="T3" fmla="*/ 6 h 27"/>
                  <a:gd name="T4" fmla="*/ 9 w 32"/>
                  <a:gd name="T5" fmla="*/ 0 h 27"/>
                  <a:gd name="T6" fmla="*/ 26 w 32"/>
                  <a:gd name="T7" fmla="*/ 19 h 27"/>
                  <a:gd name="T8" fmla="*/ 32 w 32"/>
                  <a:gd name="T9" fmla="*/ 21 h 27"/>
                  <a:gd name="T10" fmla="*/ 17 w 32"/>
                  <a:gd name="T11" fmla="*/ 19 h 27"/>
                  <a:gd name="T12" fmla="*/ 9 w 32"/>
                  <a:gd name="T13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7">
                    <a:moveTo>
                      <a:pt x="9" y="12"/>
                    </a:moveTo>
                    <a:cubicBezTo>
                      <a:pt x="7" y="8"/>
                      <a:pt x="4" y="5"/>
                      <a:pt x="0" y="6"/>
                    </a:cubicBezTo>
                    <a:cubicBezTo>
                      <a:pt x="3" y="4"/>
                      <a:pt x="6" y="2"/>
                      <a:pt x="9" y="0"/>
                    </a:cubicBezTo>
                    <a:cubicBezTo>
                      <a:pt x="13" y="8"/>
                      <a:pt x="19" y="13"/>
                      <a:pt x="26" y="19"/>
                    </a:cubicBezTo>
                    <a:cubicBezTo>
                      <a:pt x="27" y="21"/>
                      <a:pt x="30" y="21"/>
                      <a:pt x="32" y="21"/>
                    </a:cubicBezTo>
                    <a:cubicBezTo>
                      <a:pt x="26" y="27"/>
                      <a:pt x="22" y="27"/>
                      <a:pt x="17" y="19"/>
                    </a:cubicBezTo>
                    <a:cubicBezTo>
                      <a:pt x="15" y="16"/>
                      <a:pt x="12" y="14"/>
                      <a:pt x="9" y="12"/>
                    </a:cubicBezTo>
                    <a:close/>
                  </a:path>
                </a:pathLst>
              </a:custGeom>
              <a:solidFill>
                <a:srgbClr val="686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8"/>
              <p:cNvSpPr>
                <a:spLocks/>
              </p:cNvSpPr>
              <p:nvPr/>
            </p:nvSpPr>
            <p:spPr bwMode="auto">
              <a:xfrm>
                <a:off x="937384" y="4185444"/>
                <a:ext cx="30163" cy="39688"/>
              </a:xfrm>
              <a:custGeom>
                <a:avLst/>
                <a:gdLst>
                  <a:gd name="T0" fmla="*/ 10 w 14"/>
                  <a:gd name="T1" fmla="*/ 18 h 18"/>
                  <a:gd name="T2" fmla="*/ 0 w 14"/>
                  <a:gd name="T3" fmla="*/ 8 h 18"/>
                  <a:gd name="T4" fmla="*/ 14 w 14"/>
                  <a:gd name="T5" fmla="*/ 0 h 18"/>
                  <a:gd name="T6" fmla="*/ 9 w 14"/>
                  <a:gd name="T7" fmla="*/ 9 h 18"/>
                  <a:gd name="T8" fmla="*/ 10 w 14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10" y="18"/>
                    </a:moveTo>
                    <a:cubicBezTo>
                      <a:pt x="2" y="16"/>
                      <a:pt x="0" y="14"/>
                      <a:pt x="0" y="8"/>
                    </a:cubicBezTo>
                    <a:cubicBezTo>
                      <a:pt x="1" y="3"/>
                      <a:pt x="4" y="1"/>
                      <a:pt x="14" y="0"/>
                    </a:cubicBezTo>
                    <a:cubicBezTo>
                      <a:pt x="13" y="4"/>
                      <a:pt x="9" y="6"/>
                      <a:pt x="9" y="9"/>
                    </a:cubicBezTo>
                    <a:cubicBezTo>
                      <a:pt x="9" y="12"/>
                      <a:pt x="10" y="15"/>
                      <a:pt x="10" y="1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9"/>
              <p:cNvSpPr>
                <a:spLocks/>
              </p:cNvSpPr>
              <p:nvPr/>
            </p:nvSpPr>
            <p:spPr bwMode="auto">
              <a:xfrm>
                <a:off x="1897822" y="4147344"/>
                <a:ext cx="31750" cy="38100"/>
              </a:xfrm>
              <a:custGeom>
                <a:avLst/>
                <a:gdLst>
                  <a:gd name="T0" fmla="*/ 8 w 15"/>
                  <a:gd name="T1" fmla="*/ 18 h 18"/>
                  <a:gd name="T2" fmla="*/ 0 w 15"/>
                  <a:gd name="T3" fmla="*/ 2 h 18"/>
                  <a:gd name="T4" fmla="*/ 14 w 15"/>
                  <a:gd name="T5" fmla="*/ 7 h 18"/>
                  <a:gd name="T6" fmla="*/ 8 w 15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8">
                    <a:moveTo>
                      <a:pt x="8" y="18"/>
                    </a:moveTo>
                    <a:cubicBezTo>
                      <a:pt x="7" y="8"/>
                      <a:pt x="7" y="8"/>
                      <a:pt x="0" y="2"/>
                    </a:cubicBezTo>
                    <a:cubicBezTo>
                      <a:pt x="8" y="0"/>
                      <a:pt x="12" y="1"/>
                      <a:pt x="14" y="7"/>
                    </a:cubicBezTo>
                    <a:cubicBezTo>
                      <a:pt x="15" y="12"/>
                      <a:pt x="14" y="15"/>
                      <a:pt x="8" y="1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90"/>
              <p:cNvSpPr>
                <a:spLocks/>
              </p:cNvSpPr>
              <p:nvPr/>
            </p:nvSpPr>
            <p:spPr bwMode="auto">
              <a:xfrm>
                <a:off x="1902584" y="3112294"/>
                <a:ext cx="68263" cy="49213"/>
              </a:xfrm>
              <a:custGeom>
                <a:avLst/>
                <a:gdLst>
                  <a:gd name="T0" fmla="*/ 0 w 32"/>
                  <a:gd name="T1" fmla="*/ 1 h 23"/>
                  <a:gd name="T2" fmla="*/ 25 w 32"/>
                  <a:gd name="T3" fmla="*/ 9 h 23"/>
                  <a:gd name="T4" fmla="*/ 32 w 32"/>
                  <a:gd name="T5" fmla="*/ 23 h 23"/>
                  <a:gd name="T6" fmla="*/ 4 w 32"/>
                  <a:gd name="T7" fmla="*/ 3 h 23"/>
                  <a:gd name="T8" fmla="*/ 0 w 32"/>
                  <a:gd name="T9" fmla="*/ 0 h 23"/>
                  <a:gd name="T10" fmla="*/ 0 w 32"/>
                  <a:gd name="T11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3">
                    <a:moveTo>
                      <a:pt x="0" y="1"/>
                    </a:moveTo>
                    <a:cubicBezTo>
                      <a:pt x="9" y="0"/>
                      <a:pt x="18" y="4"/>
                      <a:pt x="25" y="9"/>
                    </a:cubicBezTo>
                    <a:cubicBezTo>
                      <a:pt x="30" y="12"/>
                      <a:pt x="31" y="14"/>
                      <a:pt x="32" y="23"/>
                    </a:cubicBezTo>
                    <a:cubicBezTo>
                      <a:pt x="25" y="12"/>
                      <a:pt x="15" y="7"/>
                      <a:pt x="4" y="3"/>
                    </a:cubicBezTo>
                    <a:cubicBezTo>
                      <a:pt x="2" y="2"/>
                      <a:pt x="1" y="2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EEC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91"/>
              <p:cNvSpPr>
                <a:spLocks/>
              </p:cNvSpPr>
              <p:nvPr/>
            </p:nvSpPr>
            <p:spPr bwMode="auto">
              <a:xfrm>
                <a:off x="2115309" y="2944019"/>
                <a:ext cx="57150" cy="19050"/>
              </a:xfrm>
              <a:custGeom>
                <a:avLst/>
                <a:gdLst>
                  <a:gd name="T0" fmla="*/ 27 w 27"/>
                  <a:gd name="T1" fmla="*/ 1 h 9"/>
                  <a:gd name="T2" fmla="*/ 0 w 27"/>
                  <a:gd name="T3" fmla="*/ 9 h 9"/>
                  <a:gd name="T4" fmla="*/ 27 w 27"/>
                  <a:gd name="T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9">
                    <a:moveTo>
                      <a:pt x="27" y="1"/>
                    </a:moveTo>
                    <a:cubicBezTo>
                      <a:pt x="18" y="4"/>
                      <a:pt x="10" y="6"/>
                      <a:pt x="0" y="9"/>
                    </a:cubicBezTo>
                    <a:cubicBezTo>
                      <a:pt x="5" y="4"/>
                      <a:pt x="18" y="0"/>
                      <a:pt x="27" y="1"/>
                    </a:cubicBezTo>
                    <a:close/>
                  </a:path>
                </a:pathLst>
              </a:custGeom>
              <a:solidFill>
                <a:srgbClr val="A49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92"/>
              <p:cNvSpPr>
                <a:spLocks/>
              </p:cNvSpPr>
              <p:nvPr/>
            </p:nvSpPr>
            <p:spPr bwMode="auto">
              <a:xfrm>
                <a:off x="2278822" y="2929731"/>
                <a:ext cx="31750" cy="26988"/>
              </a:xfrm>
              <a:custGeom>
                <a:avLst/>
                <a:gdLst>
                  <a:gd name="T0" fmla="*/ 15 w 15"/>
                  <a:gd name="T1" fmla="*/ 13 h 13"/>
                  <a:gd name="T2" fmla="*/ 0 w 15"/>
                  <a:gd name="T3" fmla="*/ 0 h 13"/>
                  <a:gd name="T4" fmla="*/ 15 w 15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3">
                    <a:moveTo>
                      <a:pt x="15" y="13"/>
                    </a:moveTo>
                    <a:cubicBezTo>
                      <a:pt x="8" y="10"/>
                      <a:pt x="8" y="10"/>
                      <a:pt x="0" y="0"/>
                    </a:cubicBezTo>
                    <a:cubicBezTo>
                      <a:pt x="7" y="1"/>
                      <a:pt x="9" y="3"/>
                      <a:pt x="15" y="13"/>
                    </a:cubicBezTo>
                    <a:close/>
                  </a:path>
                </a:pathLst>
              </a:custGeom>
              <a:solidFill>
                <a:srgbClr val="DAC8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93"/>
              <p:cNvSpPr>
                <a:spLocks/>
              </p:cNvSpPr>
              <p:nvPr/>
            </p:nvSpPr>
            <p:spPr bwMode="auto">
              <a:xfrm>
                <a:off x="6104697" y="2504281"/>
                <a:ext cx="619125" cy="669925"/>
              </a:xfrm>
              <a:custGeom>
                <a:avLst/>
                <a:gdLst>
                  <a:gd name="T0" fmla="*/ 0 w 287"/>
                  <a:gd name="T1" fmla="*/ 308 h 312"/>
                  <a:gd name="T2" fmla="*/ 10 w 287"/>
                  <a:gd name="T3" fmla="*/ 286 h 312"/>
                  <a:gd name="T4" fmla="*/ 26 w 287"/>
                  <a:gd name="T5" fmla="*/ 262 h 312"/>
                  <a:gd name="T6" fmla="*/ 45 w 287"/>
                  <a:gd name="T7" fmla="*/ 246 h 312"/>
                  <a:gd name="T8" fmla="*/ 46 w 287"/>
                  <a:gd name="T9" fmla="*/ 244 h 312"/>
                  <a:gd name="T10" fmla="*/ 42 w 287"/>
                  <a:gd name="T11" fmla="*/ 242 h 312"/>
                  <a:gd name="T12" fmla="*/ 43 w 287"/>
                  <a:gd name="T13" fmla="*/ 237 h 312"/>
                  <a:gd name="T14" fmla="*/ 73 w 287"/>
                  <a:gd name="T15" fmla="*/ 206 h 312"/>
                  <a:gd name="T16" fmla="*/ 70 w 287"/>
                  <a:gd name="T17" fmla="*/ 219 h 312"/>
                  <a:gd name="T18" fmla="*/ 67 w 287"/>
                  <a:gd name="T19" fmla="*/ 232 h 312"/>
                  <a:gd name="T20" fmla="*/ 74 w 287"/>
                  <a:gd name="T21" fmla="*/ 223 h 312"/>
                  <a:gd name="T22" fmla="*/ 109 w 287"/>
                  <a:gd name="T23" fmla="*/ 165 h 312"/>
                  <a:gd name="T24" fmla="*/ 150 w 287"/>
                  <a:gd name="T25" fmla="*/ 115 h 312"/>
                  <a:gd name="T26" fmla="*/ 159 w 287"/>
                  <a:gd name="T27" fmla="*/ 103 h 312"/>
                  <a:gd name="T28" fmla="*/ 163 w 287"/>
                  <a:gd name="T29" fmla="*/ 98 h 312"/>
                  <a:gd name="T30" fmla="*/ 205 w 287"/>
                  <a:gd name="T31" fmla="*/ 56 h 312"/>
                  <a:gd name="T32" fmla="*/ 237 w 287"/>
                  <a:gd name="T33" fmla="*/ 29 h 312"/>
                  <a:gd name="T34" fmla="*/ 246 w 287"/>
                  <a:gd name="T35" fmla="*/ 21 h 312"/>
                  <a:gd name="T36" fmla="*/ 249 w 287"/>
                  <a:gd name="T37" fmla="*/ 29 h 312"/>
                  <a:gd name="T38" fmla="*/ 253 w 287"/>
                  <a:gd name="T39" fmla="*/ 25 h 312"/>
                  <a:gd name="T40" fmla="*/ 269 w 287"/>
                  <a:gd name="T41" fmla="*/ 3 h 312"/>
                  <a:gd name="T42" fmla="*/ 280 w 287"/>
                  <a:gd name="T43" fmla="*/ 2 h 312"/>
                  <a:gd name="T44" fmla="*/ 283 w 287"/>
                  <a:gd name="T45" fmla="*/ 13 h 312"/>
                  <a:gd name="T46" fmla="*/ 260 w 287"/>
                  <a:gd name="T47" fmla="*/ 30 h 312"/>
                  <a:gd name="T48" fmla="*/ 258 w 287"/>
                  <a:gd name="T49" fmla="*/ 30 h 312"/>
                  <a:gd name="T50" fmla="*/ 258 w 287"/>
                  <a:gd name="T51" fmla="*/ 39 h 312"/>
                  <a:gd name="T52" fmla="*/ 262 w 287"/>
                  <a:gd name="T53" fmla="*/ 42 h 312"/>
                  <a:gd name="T54" fmla="*/ 246 w 287"/>
                  <a:gd name="T55" fmla="*/ 54 h 312"/>
                  <a:gd name="T56" fmla="*/ 239 w 287"/>
                  <a:gd name="T57" fmla="*/ 49 h 312"/>
                  <a:gd name="T58" fmla="*/ 238 w 287"/>
                  <a:gd name="T59" fmla="*/ 52 h 312"/>
                  <a:gd name="T60" fmla="*/ 244 w 287"/>
                  <a:gd name="T61" fmla="*/ 84 h 312"/>
                  <a:gd name="T62" fmla="*/ 244 w 287"/>
                  <a:gd name="T63" fmla="*/ 100 h 312"/>
                  <a:gd name="T64" fmla="*/ 235 w 287"/>
                  <a:gd name="T65" fmla="*/ 109 h 312"/>
                  <a:gd name="T66" fmla="*/ 234 w 287"/>
                  <a:gd name="T67" fmla="*/ 130 h 312"/>
                  <a:gd name="T68" fmla="*/ 228 w 287"/>
                  <a:gd name="T69" fmla="*/ 152 h 312"/>
                  <a:gd name="T70" fmla="*/ 236 w 287"/>
                  <a:gd name="T71" fmla="*/ 152 h 312"/>
                  <a:gd name="T72" fmla="*/ 246 w 287"/>
                  <a:gd name="T73" fmla="*/ 168 h 312"/>
                  <a:gd name="T74" fmla="*/ 243 w 287"/>
                  <a:gd name="T75" fmla="*/ 181 h 312"/>
                  <a:gd name="T76" fmla="*/ 213 w 287"/>
                  <a:gd name="T77" fmla="*/ 264 h 312"/>
                  <a:gd name="T78" fmla="*/ 201 w 287"/>
                  <a:gd name="T79" fmla="*/ 296 h 312"/>
                  <a:gd name="T80" fmla="*/ 192 w 287"/>
                  <a:gd name="T81" fmla="*/ 301 h 312"/>
                  <a:gd name="T82" fmla="*/ 101 w 287"/>
                  <a:gd name="T83" fmla="*/ 305 h 312"/>
                  <a:gd name="T84" fmla="*/ 11 w 287"/>
                  <a:gd name="T85" fmla="*/ 310 h 312"/>
                  <a:gd name="T86" fmla="*/ 0 w 287"/>
                  <a:gd name="T87" fmla="*/ 308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7" h="312">
                    <a:moveTo>
                      <a:pt x="0" y="308"/>
                    </a:moveTo>
                    <a:cubicBezTo>
                      <a:pt x="2" y="300"/>
                      <a:pt x="5" y="293"/>
                      <a:pt x="10" y="286"/>
                    </a:cubicBezTo>
                    <a:cubicBezTo>
                      <a:pt x="15" y="278"/>
                      <a:pt x="20" y="270"/>
                      <a:pt x="26" y="262"/>
                    </a:cubicBezTo>
                    <a:cubicBezTo>
                      <a:pt x="31" y="255"/>
                      <a:pt x="37" y="249"/>
                      <a:pt x="45" y="246"/>
                    </a:cubicBezTo>
                    <a:cubicBezTo>
                      <a:pt x="46" y="246"/>
                      <a:pt x="46" y="245"/>
                      <a:pt x="46" y="244"/>
                    </a:cubicBezTo>
                    <a:cubicBezTo>
                      <a:pt x="46" y="242"/>
                      <a:pt x="43" y="244"/>
                      <a:pt x="42" y="242"/>
                    </a:cubicBezTo>
                    <a:cubicBezTo>
                      <a:pt x="41" y="240"/>
                      <a:pt x="42" y="239"/>
                      <a:pt x="43" y="237"/>
                    </a:cubicBezTo>
                    <a:cubicBezTo>
                      <a:pt x="52" y="227"/>
                      <a:pt x="61" y="215"/>
                      <a:pt x="73" y="206"/>
                    </a:cubicBezTo>
                    <a:cubicBezTo>
                      <a:pt x="76" y="212"/>
                      <a:pt x="71" y="215"/>
                      <a:pt x="70" y="219"/>
                    </a:cubicBezTo>
                    <a:cubicBezTo>
                      <a:pt x="69" y="223"/>
                      <a:pt x="66" y="227"/>
                      <a:pt x="67" y="232"/>
                    </a:cubicBezTo>
                    <a:cubicBezTo>
                      <a:pt x="71" y="230"/>
                      <a:pt x="72" y="226"/>
                      <a:pt x="74" y="223"/>
                    </a:cubicBezTo>
                    <a:cubicBezTo>
                      <a:pt x="85" y="203"/>
                      <a:pt x="96" y="183"/>
                      <a:pt x="109" y="165"/>
                    </a:cubicBezTo>
                    <a:cubicBezTo>
                      <a:pt x="121" y="147"/>
                      <a:pt x="134" y="129"/>
                      <a:pt x="150" y="115"/>
                    </a:cubicBezTo>
                    <a:cubicBezTo>
                      <a:pt x="154" y="111"/>
                      <a:pt x="158" y="108"/>
                      <a:pt x="159" y="103"/>
                    </a:cubicBezTo>
                    <a:cubicBezTo>
                      <a:pt x="159" y="101"/>
                      <a:pt x="161" y="100"/>
                      <a:pt x="163" y="98"/>
                    </a:cubicBezTo>
                    <a:cubicBezTo>
                      <a:pt x="177" y="84"/>
                      <a:pt x="191" y="70"/>
                      <a:pt x="205" y="56"/>
                    </a:cubicBezTo>
                    <a:cubicBezTo>
                      <a:pt x="215" y="46"/>
                      <a:pt x="226" y="38"/>
                      <a:pt x="237" y="29"/>
                    </a:cubicBezTo>
                    <a:cubicBezTo>
                      <a:pt x="240" y="27"/>
                      <a:pt x="243" y="24"/>
                      <a:pt x="246" y="21"/>
                    </a:cubicBezTo>
                    <a:cubicBezTo>
                      <a:pt x="249" y="24"/>
                      <a:pt x="246" y="28"/>
                      <a:pt x="249" y="29"/>
                    </a:cubicBezTo>
                    <a:cubicBezTo>
                      <a:pt x="252" y="29"/>
                      <a:pt x="252" y="27"/>
                      <a:pt x="253" y="25"/>
                    </a:cubicBezTo>
                    <a:cubicBezTo>
                      <a:pt x="255" y="16"/>
                      <a:pt x="263" y="10"/>
                      <a:pt x="269" y="3"/>
                    </a:cubicBezTo>
                    <a:cubicBezTo>
                      <a:pt x="273" y="0"/>
                      <a:pt x="277" y="1"/>
                      <a:pt x="280" y="2"/>
                    </a:cubicBezTo>
                    <a:cubicBezTo>
                      <a:pt x="286" y="3"/>
                      <a:pt x="287" y="8"/>
                      <a:pt x="283" y="13"/>
                    </a:cubicBezTo>
                    <a:cubicBezTo>
                      <a:pt x="277" y="20"/>
                      <a:pt x="269" y="26"/>
                      <a:pt x="260" y="30"/>
                    </a:cubicBezTo>
                    <a:cubicBezTo>
                      <a:pt x="260" y="30"/>
                      <a:pt x="259" y="30"/>
                      <a:pt x="258" y="30"/>
                    </a:cubicBezTo>
                    <a:cubicBezTo>
                      <a:pt x="254" y="33"/>
                      <a:pt x="254" y="36"/>
                      <a:pt x="258" y="39"/>
                    </a:cubicBezTo>
                    <a:cubicBezTo>
                      <a:pt x="260" y="40"/>
                      <a:pt x="262" y="39"/>
                      <a:pt x="262" y="42"/>
                    </a:cubicBezTo>
                    <a:cubicBezTo>
                      <a:pt x="258" y="48"/>
                      <a:pt x="251" y="50"/>
                      <a:pt x="246" y="54"/>
                    </a:cubicBezTo>
                    <a:cubicBezTo>
                      <a:pt x="242" y="54"/>
                      <a:pt x="242" y="50"/>
                      <a:pt x="239" y="49"/>
                    </a:cubicBezTo>
                    <a:cubicBezTo>
                      <a:pt x="237" y="49"/>
                      <a:pt x="238" y="51"/>
                      <a:pt x="238" y="52"/>
                    </a:cubicBezTo>
                    <a:cubicBezTo>
                      <a:pt x="241" y="63"/>
                      <a:pt x="243" y="73"/>
                      <a:pt x="244" y="84"/>
                    </a:cubicBezTo>
                    <a:cubicBezTo>
                      <a:pt x="244" y="90"/>
                      <a:pt x="245" y="95"/>
                      <a:pt x="244" y="100"/>
                    </a:cubicBezTo>
                    <a:cubicBezTo>
                      <a:pt x="243" y="106"/>
                      <a:pt x="241" y="109"/>
                      <a:pt x="235" y="109"/>
                    </a:cubicBezTo>
                    <a:cubicBezTo>
                      <a:pt x="233" y="117"/>
                      <a:pt x="234" y="124"/>
                      <a:pt x="234" y="130"/>
                    </a:cubicBezTo>
                    <a:cubicBezTo>
                      <a:pt x="234" y="138"/>
                      <a:pt x="235" y="147"/>
                      <a:pt x="228" y="152"/>
                    </a:cubicBezTo>
                    <a:cubicBezTo>
                      <a:pt x="232" y="156"/>
                      <a:pt x="233" y="151"/>
                      <a:pt x="236" y="152"/>
                    </a:cubicBezTo>
                    <a:cubicBezTo>
                      <a:pt x="240" y="157"/>
                      <a:pt x="243" y="163"/>
                      <a:pt x="246" y="168"/>
                    </a:cubicBezTo>
                    <a:cubicBezTo>
                      <a:pt x="248" y="173"/>
                      <a:pt x="245" y="177"/>
                      <a:pt x="243" y="181"/>
                    </a:cubicBezTo>
                    <a:cubicBezTo>
                      <a:pt x="229" y="207"/>
                      <a:pt x="219" y="235"/>
                      <a:pt x="213" y="264"/>
                    </a:cubicBezTo>
                    <a:cubicBezTo>
                      <a:pt x="211" y="276"/>
                      <a:pt x="202" y="285"/>
                      <a:pt x="201" y="296"/>
                    </a:cubicBezTo>
                    <a:cubicBezTo>
                      <a:pt x="200" y="301"/>
                      <a:pt x="195" y="301"/>
                      <a:pt x="192" y="301"/>
                    </a:cubicBezTo>
                    <a:cubicBezTo>
                      <a:pt x="161" y="303"/>
                      <a:pt x="131" y="304"/>
                      <a:pt x="101" y="305"/>
                    </a:cubicBezTo>
                    <a:cubicBezTo>
                      <a:pt x="71" y="307"/>
                      <a:pt x="41" y="308"/>
                      <a:pt x="11" y="310"/>
                    </a:cubicBezTo>
                    <a:cubicBezTo>
                      <a:pt x="7" y="311"/>
                      <a:pt x="3" y="312"/>
                      <a:pt x="0" y="3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94"/>
              <p:cNvSpPr>
                <a:spLocks/>
              </p:cNvSpPr>
              <p:nvPr/>
            </p:nvSpPr>
            <p:spPr bwMode="auto">
              <a:xfrm>
                <a:off x="6539672" y="2294731"/>
                <a:ext cx="560388" cy="996950"/>
              </a:xfrm>
              <a:custGeom>
                <a:avLst/>
                <a:gdLst>
                  <a:gd name="T0" fmla="*/ 5 w 260"/>
                  <a:gd name="T1" fmla="*/ 461 h 464"/>
                  <a:gd name="T2" fmla="*/ 0 w 260"/>
                  <a:gd name="T3" fmla="*/ 450 h 464"/>
                  <a:gd name="T4" fmla="*/ 13 w 260"/>
                  <a:gd name="T5" fmla="*/ 452 h 464"/>
                  <a:gd name="T6" fmla="*/ 17 w 260"/>
                  <a:gd name="T7" fmla="*/ 418 h 464"/>
                  <a:gd name="T8" fmla="*/ 12 w 260"/>
                  <a:gd name="T9" fmla="*/ 409 h 464"/>
                  <a:gd name="T10" fmla="*/ 5 w 260"/>
                  <a:gd name="T11" fmla="*/ 383 h 464"/>
                  <a:gd name="T12" fmla="*/ 31 w 260"/>
                  <a:gd name="T13" fmla="*/ 311 h 464"/>
                  <a:gd name="T14" fmla="*/ 116 w 260"/>
                  <a:gd name="T15" fmla="*/ 183 h 464"/>
                  <a:gd name="T16" fmla="*/ 128 w 260"/>
                  <a:gd name="T17" fmla="*/ 169 h 464"/>
                  <a:gd name="T18" fmla="*/ 65 w 260"/>
                  <a:gd name="T19" fmla="*/ 239 h 464"/>
                  <a:gd name="T20" fmla="*/ 56 w 260"/>
                  <a:gd name="T21" fmla="*/ 247 h 464"/>
                  <a:gd name="T22" fmla="*/ 49 w 260"/>
                  <a:gd name="T23" fmla="*/ 233 h 464"/>
                  <a:gd name="T24" fmla="*/ 54 w 260"/>
                  <a:gd name="T25" fmla="*/ 171 h 464"/>
                  <a:gd name="T26" fmla="*/ 60 w 260"/>
                  <a:gd name="T27" fmla="*/ 161 h 464"/>
                  <a:gd name="T28" fmla="*/ 75 w 260"/>
                  <a:gd name="T29" fmla="*/ 133 h 464"/>
                  <a:gd name="T30" fmla="*/ 84 w 260"/>
                  <a:gd name="T31" fmla="*/ 121 h 464"/>
                  <a:gd name="T32" fmla="*/ 101 w 260"/>
                  <a:gd name="T33" fmla="*/ 88 h 464"/>
                  <a:gd name="T34" fmla="*/ 124 w 260"/>
                  <a:gd name="T35" fmla="*/ 104 h 464"/>
                  <a:gd name="T36" fmla="*/ 169 w 260"/>
                  <a:gd name="T37" fmla="*/ 103 h 464"/>
                  <a:gd name="T38" fmla="*/ 178 w 260"/>
                  <a:gd name="T39" fmla="*/ 98 h 464"/>
                  <a:gd name="T40" fmla="*/ 196 w 260"/>
                  <a:gd name="T41" fmla="*/ 72 h 464"/>
                  <a:gd name="T42" fmla="*/ 205 w 260"/>
                  <a:gd name="T43" fmla="*/ 66 h 464"/>
                  <a:gd name="T44" fmla="*/ 212 w 260"/>
                  <a:gd name="T45" fmla="*/ 58 h 464"/>
                  <a:gd name="T46" fmla="*/ 209 w 260"/>
                  <a:gd name="T47" fmla="*/ 57 h 464"/>
                  <a:gd name="T48" fmla="*/ 196 w 260"/>
                  <a:gd name="T49" fmla="*/ 53 h 464"/>
                  <a:gd name="T50" fmla="*/ 191 w 260"/>
                  <a:gd name="T51" fmla="*/ 5 h 464"/>
                  <a:gd name="T52" fmla="*/ 193 w 260"/>
                  <a:gd name="T53" fmla="*/ 2 h 464"/>
                  <a:gd name="T54" fmla="*/ 194 w 260"/>
                  <a:gd name="T55" fmla="*/ 0 h 464"/>
                  <a:gd name="T56" fmla="*/ 209 w 260"/>
                  <a:gd name="T57" fmla="*/ 15 h 464"/>
                  <a:gd name="T58" fmla="*/ 228 w 260"/>
                  <a:gd name="T59" fmla="*/ 9 h 464"/>
                  <a:gd name="T60" fmla="*/ 237 w 260"/>
                  <a:gd name="T61" fmla="*/ 18 h 464"/>
                  <a:gd name="T62" fmla="*/ 249 w 260"/>
                  <a:gd name="T63" fmla="*/ 15 h 464"/>
                  <a:gd name="T64" fmla="*/ 258 w 260"/>
                  <a:gd name="T65" fmla="*/ 52 h 464"/>
                  <a:gd name="T66" fmla="*/ 224 w 260"/>
                  <a:gd name="T67" fmla="*/ 114 h 464"/>
                  <a:gd name="T68" fmla="*/ 182 w 260"/>
                  <a:gd name="T69" fmla="*/ 118 h 464"/>
                  <a:gd name="T70" fmla="*/ 178 w 260"/>
                  <a:gd name="T71" fmla="*/ 118 h 464"/>
                  <a:gd name="T72" fmla="*/ 157 w 260"/>
                  <a:gd name="T73" fmla="*/ 120 h 464"/>
                  <a:gd name="T74" fmla="*/ 145 w 260"/>
                  <a:gd name="T75" fmla="*/ 123 h 464"/>
                  <a:gd name="T76" fmla="*/ 126 w 260"/>
                  <a:gd name="T77" fmla="*/ 130 h 464"/>
                  <a:gd name="T78" fmla="*/ 136 w 260"/>
                  <a:gd name="T79" fmla="*/ 129 h 464"/>
                  <a:gd name="T80" fmla="*/ 147 w 260"/>
                  <a:gd name="T81" fmla="*/ 128 h 464"/>
                  <a:gd name="T82" fmla="*/ 170 w 260"/>
                  <a:gd name="T83" fmla="*/ 129 h 464"/>
                  <a:gd name="T84" fmla="*/ 194 w 260"/>
                  <a:gd name="T85" fmla="*/ 165 h 464"/>
                  <a:gd name="T86" fmla="*/ 183 w 260"/>
                  <a:gd name="T87" fmla="*/ 193 h 464"/>
                  <a:gd name="T88" fmla="*/ 161 w 260"/>
                  <a:gd name="T89" fmla="*/ 221 h 464"/>
                  <a:gd name="T90" fmla="*/ 98 w 260"/>
                  <a:gd name="T91" fmla="*/ 296 h 464"/>
                  <a:gd name="T92" fmla="*/ 59 w 260"/>
                  <a:gd name="T93" fmla="*/ 357 h 464"/>
                  <a:gd name="T94" fmla="*/ 56 w 260"/>
                  <a:gd name="T95" fmla="*/ 361 h 464"/>
                  <a:gd name="T96" fmla="*/ 48 w 260"/>
                  <a:gd name="T97" fmla="*/ 367 h 464"/>
                  <a:gd name="T98" fmla="*/ 57 w 260"/>
                  <a:gd name="T99" fmla="*/ 376 h 464"/>
                  <a:gd name="T100" fmla="*/ 89 w 260"/>
                  <a:gd name="T101" fmla="*/ 421 h 464"/>
                  <a:gd name="T102" fmla="*/ 84 w 260"/>
                  <a:gd name="T103" fmla="*/ 450 h 464"/>
                  <a:gd name="T104" fmla="*/ 60 w 260"/>
                  <a:gd name="T105" fmla="*/ 460 h 464"/>
                  <a:gd name="T106" fmla="*/ 68 w 260"/>
                  <a:gd name="T107" fmla="*/ 442 h 464"/>
                  <a:gd name="T108" fmla="*/ 56 w 260"/>
                  <a:gd name="T109" fmla="*/ 451 h 464"/>
                  <a:gd name="T110" fmla="*/ 42 w 260"/>
                  <a:gd name="T111" fmla="*/ 459 h 464"/>
                  <a:gd name="T112" fmla="*/ 44 w 260"/>
                  <a:gd name="T113" fmla="*/ 442 h 464"/>
                  <a:gd name="T114" fmla="*/ 35 w 260"/>
                  <a:gd name="T115" fmla="*/ 454 h 464"/>
                  <a:gd name="T116" fmla="*/ 24 w 260"/>
                  <a:gd name="T117" fmla="*/ 463 h 464"/>
                  <a:gd name="T118" fmla="*/ 13 w 260"/>
                  <a:gd name="T119" fmla="*/ 463 h 464"/>
                  <a:gd name="T120" fmla="*/ 5 w 260"/>
                  <a:gd name="T121" fmla="*/ 461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0" h="464">
                    <a:moveTo>
                      <a:pt x="5" y="461"/>
                    </a:moveTo>
                    <a:cubicBezTo>
                      <a:pt x="3" y="457"/>
                      <a:pt x="0" y="454"/>
                      <a:pt x="0" y="450"/>
                    </a:cubicBezTo>
                    <a:cubicBezTo>
                      <a:pt x="5" y="446"/>
                      <a:pt x="10" y="444"/>
                      <a:pt x="13" y="452"/>
                    </a:cubicBezTo>
                    <a:cubicBezTo>
                      <a:pt x="20" y="441"/>
                      <a:pt x="19" y="429"/>
                      <a:pt x="17" y="418"/>
                    </a:cubicBezTo>
                    <a:cubicBezTo>
                      <a:pt x="17" y="414"/>
                      <a:pt x="15" y="411"/>
                      <a:pt x="12" y="409"/>
                    </a:cubicBezTo>
                    <a:cubicBezTo>
                      <a:pt x="2" y="402"/>
                      <a:pt x="1" y="392"/>
                      <a:pt x="5" y="383"/>
                    </a:cubicBezTo>
                    <a:cubicBezTo>
                      <a:pt x="15" y="359"/>
                      <a:pt x="21" y="334"/>
                      <a:pt x="31" y="311"/>
                    </a:cubicBezTo>
                    <a:cubicBezTo>
                      <a:pt x="53" y="264"/>
                      <a:pt x="83" y="222"/>
                      <a:pt x="116" y="183"/>
                    </a:cubicBezTo>
                    <a:cubicBezTo>
                      <a:pt x="120" y="178"/>
                      <a:pt x="123" y="173"/>
                      <a:pt x="128" y="169"/>
                    </a:cubicBezTo>
                    <a:cubicBezTo>
                      <a:pt x="104" y="190"/>
                      <a:pt x="83" y="213"/>
                      <a:pt x="65" y="239"/>
                    </a:cubicBezTo>
                    <a:cubicBezTo>
                      <a:pt x="62" y="243"/>
                      <a:pt x="60" y="246"/>
                      <a:pt x="56" y="247"/>
                    </a:cubicBezTo>
                    <a:cubicBezTo>
                      <a:pt x="48" y="245"/>
                      <a:pt x="48" y="239"/>
                      <a:pt x="49" y="233"/>
                    </a:cubicBezTo>
                    <a:cubicBezTo>
                      <a:pt x="53" y="213"/>
                      <a:pt x="56" y="192"/>
                      <a:pt x="54" y="171"/>
                    </a:cubicBezTo>
                    <a:cubicBezTo>
                      <a:pt x="53" y="166"/>
                      <a:pt x="57" y="164"/>
                      <a:pt x="60" y="161"/>
                    </a:cubicBezTo>
                    <a:cubicBezTo>
                      <a:pt x="68" y="154"/>
                      <a:pt x="76" y="146"/>
                      <a:pt x="75" y="133"/>
                    </a:cubicBezTo>
                    <a:cubicBezTo>
                      <a:pt x="74" y="127"/>
                      <a:pt x="80" y="125"/>
                      <a:pt x="84" y="121"/>
                    </a:cubicBezTo>
                    <a:cubicBezTo>
                      <a:pt x="92" y="112"/>
                      <a:pt x="97" y="101"/>
                      <a:pt x="101" y="88"/>
                    </a:cubicBezTo>
                    <a:cubicBezTo>
                      <a:pt x="108" y="95"/>
                      <a:pt x="115" y="102"/>
                      <a:pt x="124" y="104"/>
                    </a:cubicBezTo>
                    <a:cubicBezTo>
                      <a:pt x="139" y="109"/>
                      <a:pt x="154" y="105"/>
                      <a:pt x="169" y="103"/>
                    </a:cubicBezTo>
                    <a:cubicBezTo>
                      <a:pt x="173" y="103"/>
                      <a:pt x="177" y="102"/>
                      <a:pt x="178" y="98"/>
                    </a:cubicBezTo>
                    <a:cubicBezTo>
                      <a:pt x="183" y="89"/>
                      <a:pt x="192" y="82"/>
                      <a:pt x="196" y="72"/>
                    </a:cubicBezTo>
                    <a:cubicBezTo>
                      <a:pt x="198" y="68"/>
                      <a:pt x="201" y="66"/>
                      <a:pt x="205" y="66"/>
                    </a:cubicBezTo>
                    <a:cubicBezTo>
                      <a:pt x="208" y="64"/>
                      <a:pt x="212" y="62"/>
                      <a:pt x="212" y="58"/>
                    </a:cubicBezTo>
                    <a:cubicBezTo>
                      <a:pt x="211" y="56"/>
                      <a:pt x="210" y="57"/>
                      <a:pt x="209" y="57"/>
                    </a:cubicBezTo>
                    <a:cubicBezTo>
                      <a:pt x="202" y="60"/>
                      <a:pt x="200" y="60"/>
                      <a:pt x="196" y="53"/>
                    </a:cubicBezTo>
                    <a:cubicBezTo>
                      <a:pt x="186" y="38"/>
                      <a:pt x="184" y="22"/>
                      <a:pt x="191" y="5"/>
                    </a:cubicBezTo>
                    <a:cubicBezTo>
                      <a:pt x="191" y="4"/>
                      <a:pt x="192" y="3"/>
                      <a:pt x="193" y="2"/>
                    </a:cubicBezTo>
                    <a:cubicBezTo>
                      <a:pt x="193" y="1"/>
                      <a:pt x="194" y="1"/>
                      <a:pt x="194" y="0"/>
                    </a:cubicBezTo>
                    <a:cubicBezTo>
                      <a:pt x="202" y="2"/>
                      <a:pt x="203" y="10"/>
                      <a:pt x="209" y="15"/>
                    </a:cubicBezTo>
                    <a:cubicBezTo>
                      <a:pt x="216" y="14"/>
                      <a:pt x="222" y="12"/>
                      <a:pt x="228" y="9"/>
                    </a:cubicBezTo>
                    <a:cubicBezTo>
                      <a:pt x="231" y="12"/>
                      <a:pt x="232" y="17"/>
                      <a:pt x="237" y="18"/>
                    </a:cubicBezTo>
                    <a:cubicBezTo>
                      <a:pt x="242" y="19"/>
                      <a:pt x="245" y="18"/>
                      <a:pt x="249" y="15"/>
                    </a:cubicBezTo>
                    <a:cubicBezTo>
                      <a:pt x="254" y="27"/>
                      <a:pt x="257" y="40"/>
                      <a:pt x="258" y="52"/>
                    </a:cubicBezTo>
                    <a:cubicBezTo>
                      <a:pt x="260" y="78"/>
                      <a:pt x="245" y="104"/>
                      <a:pt x="224" y="114"/>
                    </a:cubicBezTo>
                    <a:cubicBezTo>
                      <a:pt x="210" y="119"/>
                      <a:pt x="196" y="120"/>
                      <a:pt x="182" y="118"/>
                    </a:cubicBezTo>
                    <a:cubicBezTo>
                      <a:pt x="181" y="118"/>
                      <a:pt x="180" y="118"/>
                      <a:pt x="178" y="118"/>
                    </a:cubicBezTo>
                    <a:cubicBezTo>
                      <a:pt x="171" y="116"/>
                      <a:pt x="164" y="114"/>
                      <a:pt x="157" y="120"/>
                    </a:cubicBezTo>
                    <a:cubicBezTo>
                      <a:pt x="154" y="123"/>
                      <a:pt x="149" y="122"/>
                      <a:pt x="145" y="123"/>
                    </a:cubicBezTo>
                    <a:cubicBezTo>
                      <a:pt x="138" y="124"/>
                      <a:pt x="132" y="125"/>
                      <a:pt x="126" y="130"/>
                    </a:cubicBezTo>
                    <a:cubicBezTo>
                      <a:pt x="130" y="131"/>
                      <a:pt x="133" y="129"/>
                      <a:pt x="136" y="129"/>
                    </a:cubicBezTo>
                    <a:cubicBezTo>
                      <a:pt x="140" y="129"/>
                      <a:pt x="144" y="129"/>
                      <a:pt x="147" y="128"/>
                    </a:cubicBezTo>
                    <a:cubicBezTo>
                      <a:pt x="155" y="127"/>
                      <a:pt x="162" y="128"/>
                      <a:pt x="170" y="129"/>
                    </a:cubicBezTo>
                    <a:cubicBezTo>
                      <a:pt x="187" y="131"/>
                      <a:pt x="197" y="147"/>
                      <a:pt x="194" y="165"/>
                    </a:cubicBezTo>
                    <a:cubicBezTo>
                      <a:pt x="193" y="175"/>
                      <a:pt x="188" y="184"/>
                      <a:pt x="183" y="193"/>
                    </a:cubicBezTo>
                    <a:cubicBezTo>
                      <a:pt x="176" y="203"/>
                      <a:pt x="169" y="212"/>
                      <a:pt x="161" y="221"/>
                    </a:cubicBezTo>
                    <a:cubicBezTo>
                      <a:pt x="139" y="245"/>
                      <a:pt x="117" y="270"/>
                      <a:pt x="98" y="296"/>
                    </a:cubicBezTo>
                    <a:cubicBezTo>
                      <a:pt x="84" y="316"/>
                      <a:pt x="71" y="336"/>
                      <a:pt x="59" y="357"/>
                    </a:cubicBezTo>
                    <a:cubicBezTo>
                      <a:pt x="58" y="359"/>
                      <a:pt x="57" y="360"/>
                      <a:pt x="56" y="361"/>
                    </a:cubicBezTo>
                    <a:cubicBezTo>
                      <a:pt x="54" y="366"/>
                      <a:pt x="54" y="366"/>
                      <a:pt x="48" y="367"/>
                    </a:cubicBezTo>
                    <a:cubicBezTo>
                      <a:pt x="50" y="371"/>
                      <a:pt x="54" y="373"/>
                      <a:pt x="57" y="376"/>
                    </a:cubicBezTo>
                    <a:cubicBezTo>
                      <a:pt x="73" y="387"/>
                      <a:pt x="84" y="402"/>
                      <a:pt x="89" y="421"/>
                    </a:cubicBezTo>
                    <a:cubicBezTo>
                      <a:pt x="91" y="431"/>
                      <a:pt x="90" y="441"/>
                      <a:pt x="84" y="450"/>
                    </a:cubicBezTo>
                    <a:cubicBezTo>
                      <a:pt x="78" y="458"/>
                      <a:pt x="71" y="462"/>
                      <a:pt x="60" y="460"/>
                    </a:cubicBezTo>
                    <a:cubicBezTo>
                      <a:pt x="62" y="454"/>
                      <a:pt x="69" y="450"/>
                      <a:pt x="68" y="442"/>
                    </a:cubicBezTo>
                    <a:cubicBezTo>
                      <a:pt x="62" y="444"/>
                      <a:pt x="60" y="449"/>
                      <a:pt x="56" y="451"/>
                    </a:cubicBezTo>
                    <a:cubicBezTo>
                      <a:pt x="52" y="454"/>
                      <a:pt x="48" y="457"/>
                      <a:pt x="42" y="459"/>
                    </a:cubicBezTo>
                    <a:cubicBezTo>
                      <a:pt x="41" y="453"/>
                      <a:pt x="46" y="448"/>
                      <a:pt x="44" y="442"/>
                    </a:cubicBezTo>
                    <a:cubicBezTo>
                      <a:pt x="39" y="445"/>
                      <a:pt x="39" y="451"/>
                      <a:pt x="35" y="454"/>
                    </a:cubicBezTo>
                    <a:cubicBezTo>
                      <a:pt x="32" y="458"/>
                      <a:pt x="28" y="461"/>
                      <a:pt x="24" y="463"/>
                    </a:cubicBezTo>
                    <a:cubicBezTo>
                      <a:pt x="20" y="463"/>
                      <a:pt x="17" y="463"/>
                      <a:pt x="13" y="463"/>
                    </a:cubicBezTo>
                    <a:cubicBezTo>
                      <a:pt x="10" y="464"/>
                      <a:pt x="7" y="463"/>
                      <a:pt x="5" y="4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95"/>
              <p:cNvSpPr>
                <a:spLocks/>
              </p:cNvSpPr>
              <p:nvPr/>
            </p:nvSpPr>
            <p:spPr bwMode="auto">
              <a:xfrm>
                <a:off x="5576059" y="2645569"/>
                <a:ext cx="1250950" cy="631825"/>
              </a:xfrm>
              <a:custGeom>
                <a:avLst/>
                <a:gdLst>
                  <a:gd name="T0" fmla="*/ 505 w 581"/>
                  <a:gd name="T1" fmla="*/ 83 h 294"/>
                  <a:gd name="T2" fmla="*/ 538 w 581"/>
                  <a:gd name="T3" fmla="*/ 41 h 294"/>
                  <a:gd name="T4" fmla="*/ 571 w 581"/>
                  <a:gd name="T5" fmla="*/ 7 h 294"/>
                  <a:gd name="T6" fmla="*/ 581 w 581"/>
                  <a:gd name="T7" fmla="*/ 0 h 294"/>
                  <a:gd name="T8" fmla="*/ 576 w 581"/>
                  <a:gd name="T9" fmla="*/ 9 h 294"/>
                  <a:gd name="T10" fmla="*/ 533 w 581"/>
                  <a:gd name="T11" fmla="*/ 63 h 294"/>
                  <a:gd name="T12" fmla="*/ 473 w 581"/>
                  <a:gd name="T13" fmla="*/ 169 h 294"/>
                  <a:gd name="T14" fmla="*/ 467 w 581"/>
                  <a:gd name="T15" fmla="*/ 188 h 294"/>
                  <a:gd name="T16" fmla="*/ 458 w 581"/>
                  <a:gd name="T17" fmla="*/ 210 h 294"/>
                  <a:gd name="T18" fmla="*/ 454 w 581"/>
                  <a:gd name="T19" fmla="*/ 232 h 294"/>
                  <a:gd name="T20" fmla="*/ 462 w 581"/>
                  <a:gd name="T21" fmla="*/ 243 h 294"/>
                  <a:gd name="T22" fmla="*/ 464 w 581"/>
                  <a:gd name="T23" fmla="*/ 245 h 294"/>
                  <a:gd name="T24" fmla="*/ 464 w 581"/>
                  <a:gd name="T25" fmla="*/ 290 h 294"/>
                  <a:gd name="T26" fmla="*/ 461 w 581"/>
                  <a:gd name="T27" fmla="*/ 294 h 294"/>
                  <a:gd name="T28" fmla="*/ 458 w 581"/>
                  <a:gd name="T29" fmla="*/ 286 h 294"/>
                  <a:gd name="T30" fmla="*/ 448 w 581"/>
                  <a:gd name="T31" fmla="*/ 287 h 294"/>
                  <a:gd name="T32" fmla="*/ 434 w 581"/>
                  <a:gd name="T33" fmla="*/ 284 h 294"/>
                  <a:gd name="T34" fmla="*/ 427 w 581"/>
                  <a:gd name="T35" fmla="*/ 283 h 294"/>
                  <a:gd name="T36" fmla="*/ 422 w 581"/>
                  <a:gd name="T37" fmla="*/ 281 h 294"/>
                  <a:gd name="T38" fmla="*/ 423 w 581"/>
                  <a:gd name="T39" fmla="*/ 278 h 294"/>
                  <a:gd name="T40" fmla="*/ 444 w 581"/>
                  <a:gd name="T41" fmla="*/ 276 h 294"/>
                  <a:gd name="T42" fmla="*/ 457 w 581"/>
                  <a:gd name="T43" fmla="*/ 272 h 294"/>
                  <a:gd name="T44" fmla="*/ 455 w 581"/>
                  <a:gd name="T45" fmla="*/ 253 h 294"/>
                  <a:gd name="T46" fmla="*/ 436 w 581"/>
                  <a:gd name="T47" fmla="*/ 243 h 294"/>
                  <a:gd name="T48" fmla="*/ 382 w 581"/>
                  <a:gd name="T49" fmla="*/ 246 h 294"/>
                  <a:gd name="T50" fmla="*/ 330 w 581"/>
                  <a:gd name="T51" fmla="*/ 249 h 294"/>
                  <a:gd name="T52" fmla="*/ 208 w 581"/>
                  <a:gd name="T53" fmla="*/ 255 h 294"/>
                  <a:gd name="T54" fmla="*/ 67 w 581"/>
                  <a:gd name="T55" fmla="*/ 263 h 294"/>
                  <a:gd name="T56" fmla="*/ 36 w 581"/>
                  <a:gd name="T57" fmla="*/ 264 h 294"/>
                  <a:gd name="T58" fmla="*/ 29 w 581"/>
                  <a:gd name="T59" fmla="*/ 262 h 294"/>
                  <a:gd name="T60" fmla="*/ 1 w 581"/>
                  <a:gd name="T61" fmla="*/ 261 h 294"/>
                  <a:gd name="T62" fmla="*/ 5 w 581"/>
                  <a:gd name="T63" fmla="*/ 256 h 294"/>
                  <a:gd name="T64" fmla="*/ 13 w 581"/>
                  <a:gd name="T65" fmla="*/ 254 h 294"/>
                  <a:gd name="T66" fmla="*/ 21 w 581"/>
                  <a:gd name="T67" fmla="*/ 251 h 294"/>
                  <a:gd name="T68" fmla="*/ 98 w 581"/>
                  <a:gd name="T69" fmla="*/ 247 h 294"/>
                  <a:gd name="T70" fmla="*/ 189 w 581"/>
                  <a:gd name="T71" fmla="*/ 242 h 294"/>
                  <a:gd name="T72" fmla="*/ 238 w 581"/>
                  <a:gd name="T73" fmla="*/ 240 h 294"/>
                  <a:gd name="T74" fmla="*/ 246 w 581"/>
                  <a:gd name="T75" fmla="*/ 242 h 294"/>
                  <a:gd name="T76" fmla="*/ 288 w 581"/>
                  <a:gd name="T77" fmla="*/ 240 h 294"/>
                  <a:gd name="T78" fmla="*/ 318 w 581"/>
                  <a:gd name="T79" fmla="*/ 238 h 294"/>
                  <a:gd name="T80" fmla="*/ 364 w 581"/>
                  <a:gd name="T81" fmla="*/ 236 h 294"/>
                  <a:gd name="T82" fmla="*/ 403 w 581"/>
                  <a:gd name="T83" fmla="*/ 235 h 294"/>
                  <a:gd name="T84" fmla="*/ 443 w 581"/>
                  <a:gd name="T85" fmla="*/ 233 h 294"/>
                  <a:gd name="T86" fmla="*/ 445 w 581"/>
                  <a:gd name="T87" fmla="*/ 230 h 294"/>
                  <a:gd name="T88" fmla="*/ 453 w 581"/>
                  <a:gd name="T89" fmla="*/ 207 h 294"/>
                  <a:gd name="T90" fmla="*/ 457 w 581"/>
                  <a:gd name="T91" fmla="*/ 197 h 294"/>
                  <a:gd name="T92" fmla="*/ 467 w 581"/>
                  <a:gd name="T93" fmla="*/ 156 h 294"/>
                  <a:gd name="T94" fmla="*/ 487 w 581"/>
                  <a:gd name="T95" fmla="*/ 114 h 294"/>
                  <a:gd name="T96" fmla="*/ 492 w 581"/>
                  <a:gd name="T97" fmla="*/ 102 h 294"/>
                  <a:gd name="T98" fmla="*/ 496 w 581"/>
                  <a:gd name="T99" fmla="*/ 94 h 294"/>
                  <a:gd name="T100" fmla="*/ 505 w 581"/>
                  <a:gd name="T101" fmla="*/ 8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1" h="294">
                    <a:moveTo>
                      <a:pt x="505" y="83"/>
                    </a:moveTo>
                    <a:cubicBezTo>
                      <a:pt x="515" y="69"/>
                      <a:pt x="526" y="54"/>
                      <a:pt x="538" y="41"/>
                    </a:cubicBezTo>
                    <a:cubicBezTo>
                      <a:pt x="548" y="29"/>
                      <a:pt x="559" y="18"/>
                      <a:pt x="571" y="7"/>
                    </a:cubicBezTo>
                    <a:cubicBezTo>
                      <a:pt x="574" y="5"/>
                      <a:pt x="576" y="2"/>
                      <a:pt x="581" y="0"/>
                    </a:cubicBezTo>
                    <a:cubicBezTo>
                      <a:pt x="580" y="4"/>
                      <a:pt x="578" y="6"/>
                      <a:pt x="576" y="9"/>
                    </a:cubicBezTo>
                    <a:cubicBezTo>
                      <a:pt x="562" y="27"/>
                      <a:pt x="547" y="44"/>
                      <a:pt x="533" y="63"/>
                    </a:cubicBezTo>
                    <a:cubicBezTo>
                      <a:pt x="508" y="96"/>
                      <a:pt x="487" y="131"/>
                      <a:pt x="473" y="169"/>
                    </a:cubicBezTo>
                    <a:cubicBezTo>
                      <a:pt x="471" y="175"/>
                      <a:pt x="469" y="181"/>
                      <a:pt x="467" y="188"/>
                    </a:cubicBezTo>
                    <a:cubicBezTo>
                      <a:pt x="465" y="195"/>
                      <a:pt x="463" y="203"/>
                      <a:pt x="458" y="210"/>
                    </a:cubicBezTo>
                    <a:cubicBezTo>
                      <a:pt x="454" y="217"/>
                      <a:pt x="453" y="225"/>
                      <a:pt x="454" y="232"/>
                    </a:cubicBezTo>
                    <a:cubicBezTo>
                      <a:pt x="454" y="237"/>
                      <a:pt x="454" y="243"/>
                      <a:pt x="462" y="243"/>
                    </a:cubicBezTo>
                    <a:cubicBezTo>
                      <a:pt x="463" y="242"/>
                      <a:pt x="464" y="244"/>
                      <a:pt x="464" y="245"/>
                    </a:cubicBezTo>
                    <a:cubicBezTo>
                      <a:pt x="470" y="260"/>
                      <a:pt x="471" y="275"/>
                      <a:pt x="464" y="290"/>
                    </a:cubicBezTo>
                    <a:cubicBezTo>
                      <a:pt x="463" y="292"/>
                      <a:pt x="462" y="293"/>
                      <a:pt x="461" y="294"/>
                    </a:cubicBezTo>
                    <a:cubicBezTo>
                      <a:pt x="458" y="291"/>
                      <a:pt x="460" y="288"/>
                      <a:pt x="458" y="286"/>
                    </a:cubicBezTo>
                    <a:cubicBezTo>
                      <a:pt x="455" y="285"/>
                      <a:pt x="451" y="286"/>
                      <a:pt x="448" y="287"/>
                    </a:cubicBezTo>
                    <a:cubicBezTo>
                      <a:pt x="443" y="285"/>
                      <a:pt x="440" y="282"/>
                      <a:pt x="434" y="284"/>
                    </a:cubicBezTo>
                    <a:cubicBezTo>
                      <a:pt x="432" y="285"/>
                      <a:pt x="429" y="285"/>
                      <a:pt x="427" y="283"/>
                    </a:cubicBezTo>
                    <a:cubicBezTo>
                      <a:pt x="426" y="282"/>
                      <a:pt x="424" y="281"/>
                      <a:pt x="422" y="281"/>
                    </a:cubicBezTo>
                    <a:cubicBezTo>
                      <a:pt x="422" y="279"/>
                      <a:pt x="422" y="278"/>
                      <a:pt x="423" y="278"/>
                    </a:cubicBezTo>
                    <a:cubicBezTo>
                      <a:pt x="430" y="275"/>
                      <a:pt x="437" y="277"/>
                      <a:pt x="444" y="276"/>
                    </a:cubicBezTo>
                    <a:cubicBezTo>
                      <a:pt x="449" y="275"/>
                      <a:pt x="455" y="278"/>
                      <a:pt x="457" y="272"/>
                    </a:cubicBezTo>
                    <a:cubicBezTo>
                      <a:pt x="459" y="266"/>
                      <a:pt x="459" y="259"/>
                      <a:pt x="455" y="253"/>
                    </a:cubicBezTo>
                    <a:cubicBezTo>
                      <a:pt x="450" y="247"/>
                      <a:pt x="444" y="243"/>
                      <a:pt x="436" y="243"/>
                    </a:cubicBezTo>
                    <a:cubicBezTo>
                      <a:pt x="418" y="244"/>
                      <a:pt x="400" y="245"/>
                      <a:pt x="382" y="246"/>
                    </a:cubicBezTo>
                    <a:cubicBezTo>
                      <a:pt x="365" y="247"/>
                      <a:pt x="347" y="248"/>
                      <a:pt x="330" y="249"/>
                    </a:cubicBezTo>
                    <a:cubicBezTo>
                      <a:pt x="289" y="251"/>
                      <a:pt x="249" y="253"/>
                      <a:pt x="208" y="255"/>
                    </a:cubicBezTo>
                    <a:cubicBezTo>
                      <a:pt x="161" y="258"/>
                      <a:pt x="114" y="261"/>
                      <a:pt x="67" y="263"/>
                    </a:cubicBezTo>
                    <a:cubicBezTo>
                      <a:pt x="57" y="263"/>
                      <a:pt x="47" y="265"/>
                      <a:pt x="36" y="264"/>
                    </a:cubicBezTo>
                    <a:cubicBezTo>
                      <a:pt x="33" y="264"/>
                      <a:pt x="31" y="264"/>
                      <a:pt x="29" y="262"/>
                    </a:cubicBezTo>
                    <a:cubicBezTo>
                      <a:pt x="20" y="262"/>
                      <a:pt x="10" y="261"/>
                      <a:pt x="1" y="261"/>
                    </a:cubicBezTo>
                    <a:cubicBezTo>
                      <a:pt x="0" y="257"/>
                      <a:pt x="2" y="256"/>
                      <a:pt x="5" y="256"/>
                    </a:cubicBezTo>
                    <a:cubicBezTo>
                      <a:pt x="8" y="255"/>
                      <a:pt x="11" y="257"/>
                      <a:pt x="13" y="254"/>
                    </a:cubicBezTo>
                    <a:cubicBezTo>
                      <a:pt x="16" y="252"/>
                      <a:pt x="18" y="251"/>
                      <a:pt x="21" y="251"/>
                    </a:cubicBezTo>
                    <a:cubicBezTo>
                      <a:pt x="47" y="250"/>
                      <a:pt x="72" y="249"/>
                      <a:pt x="98" y="247"/>
                    </a:cubicBezTo>
                    <a:cubicBezTo>
                      <a:pt x="128" y="245"/>
                      <a:pt x="159" y="244"/>
                      <a:pt x="189" y="242"/>
                    </a:cubicBezTo>
                    <a:cubicBezTo>
                      <a:pt x="206" y="241"/>
                      <a:pt x="222" y="238"/>
                      <a:pt x="238" y="240"/>
                    </a:cubicBezTo>
                    <a:cubicBezTo>
                      <a:pt x="240" y="243"/>
                      <a:pt x="243" y="242"/>
                      <a:pt x="246" y="242"/>
                    </a:cubicBezTo>
                    <a:cubicBezTo>
                      <a:pt x="260" y="240"/>
                      <a:pt x="274" y="242"/>
                      <a:pt x="288" y="240"/>
                    </a:cubicBezTo>
                    <a:cubicBezTo>
                      <a:pt x="298" y="239"/>
                      <a:pt x="308" y="239"/>
                      <a:pt x="318" y="238"/>
                    </a:cubicBezTo>
                    <a:cubicBezTo>
                      <a:pt x="333" y="237"/>
                      <a:pt x="349" y="238"/>
                      <a:pt x="364" y="236"/>
                    </a:cubicBezTo>
                    <a:cubicBezTo>
                      <a:pt x="377" y="235"/>
                      <a:pt x="390" y="235"/>
                      <a:pt x="403" y="235"/>
                    </a:cubicBezTo>
                    <a:cubicBezTo>
                      <a:pt x="417" y="234"/>
                      <a:pt x="430" y="232"/>
                      <a:pt x="443" y="233"/>
                    </a:cubicBezTo>
                    <a:cubicBezTo>
                      <a:pt x="444" y="231"/>
                      <a:pt x="445" y="231"/>
                      <a:pt x="445" y="230"/>
                    </a:cubicBezTo>
                    <a:cubicBezTo>
                      <a:pt x="444" y="222"/>
                      <a:pt x="448" y="214"/>
                      <a:pt x="453" y="207"/>
                    </a:cubicBezTo>
                    <a:cubicBezTo>
                      <a:pt x="455" y="204"/>
                      <a:pt x="456" y="200"/>
                      <a:pt x="457" y="197"/>
                    </a:cubicBezTo>
                    <a:cubicBezTo>
                      <a:pt x="459" y="183"/>
                      <a:pt x="463" y="169"/>
                      <a:pt x="467" y="156"/>
                    </a:cubicBezTo>
                    <a:cubicBezTo>
                      <a:pt x="472" y="141"/>
                      <a:pt x="480" y="128"/>
                      <a:pt x="487" y="114"/>
                    </a:cubicBezTo>
                    <a:cubicBezTo>
                      <a:pt x="489" y="110"/>
                      <a:pt x="491" y="106"/>
                      <a:pt x="492" y="102"/>
                    </a:cubicBezTo>
                    <a:cubicBezTo>
                      <a:pt x="495" y="101"/>
                      <a:pt x="497" y="98"/>
                      <a:pt x="496" y="94"/>
                    </a:cubicBezTo>
                    <a:cubicBezTo>
                      <a:pt x="499" y="90"/>
                      <a:pt x="500" y="86"/>
                      <a:pt x="505" y="8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96"/>
              <p:cNvSpPr>
                <a:spLocks/>
              </p:cNvSpPr>
              <p:nvPr/>
            </p:nvSpPr>
            <p:spPr bwMode="auto">
              <a:xfrm>
                <a:off x="5590347" y="3101181"/>
                <a:ext cx="519113" cy="90488"/>
              </a:xfrm>
              <a:custGeom>
                <a:avLst/>
                <a:gdLst>
                  <a:gd name="T0" fmla="*/ 231 w 241"/>
                  <a:gd name="T1" fmla="*/ 28 h 42"/>
                  <a:gd name="T2" fmla="*/ 227 w 241"/>
                  <a:gd name="T3" fmla="*/ 30 h 42"/>
                  <a:gd name="T4" fmla="*/ 209 w 241"/>
                  <a:gd name="T5" fmla="*/ 32 h 42"/>
                  <a:gd name="T6" fmla="*/ 156 w 241"/>
                  <a:gd name="T7" fmla="*/ 35 h 42"/>
                  <a:gd name="T8" fmla="*/ 107 w 241"/>
                  <a:gd name="T9" fmla="*/ 38 h 42"/>
                  <a:gd name="T10" fmla="*/ 105 w 241"/>
                  <a:gd name="T11" fmla="*/ 38 h 42"/>
                  <a:gd name="T12" fmla="*/ 48 w 241"/>
                  <a:gd name="T13" fmla="*/ 40 h 42"/>
                  <a:gd name="T14" fmla="*/ 6 w 241"/>
                  <a:gd name="T15" fmla="*/ 42 h 42"/>
                  <a:gd name="T16" fmla="*/ 0 w 241"/>
                  <a:gd name="T17" fmla="*/ 41 h 42"/>
                  <a:gd name="T18" fmla="*/ 24 w 241"/>
                  <a:gd name="T19" fmla="*/ 13 h 42"/>
                  <a:gd name="T20" fmla="*/ 84 w 241"/>
                  <a:gd name="T21" fmla="*/ 11 h 42"/>
                  <a:gd name="T22" fmla="*/ 117 w 241"/>
                  <a:gd name="T23" fmla="*/ 9 h 42"/>
                  <a:gd name="T24" fmla="*/ 160 w 241"/>
                  <a:gd name="T25" fmla="*/ 6 h 42"/>
                  <a:gd name="T26" fmla="*/ 161 w 241"/>
                  <a:gd name="T27" fmla="*/ 6 h 42"/>
                  <a:gd name="T28" fmla="*/ 217 w 241"/>
                  <a:gd name="T29" fmla="*/ 3 h 42"/>
                  <a:gd name="T30" fmla="*/ 229 w 241"/>
                  <a:gd name="T31" fmla="*/ 2 h 42"/>
                  <a:gd name="T32" fmla="*/ 241 w 241"/>
                  <a:gd name="T33" fmla="*/ 3 h 42"/>
                  <a:gd name="T34" fmla="*/ 231 w 241"/>
                  <a:gd name="T35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1" h="42">
                    <a:moveTo>
                      <a:pt x="231" y="28"/>
                    </a:moveTo>
                    <a:cubicBezTo>
                      <a:pt x="230" y="29"/>
                      <a:pt x="228" y="30"/>
                      <a:pt x="227" y="30"/>
                    </a:cubicBezTo>
                    <a:cubicBezTo>
                      <a:pt x="221" y="30"/>
                      <a:pt x="215" y="32"/>
                      <a:pt x="209" y="32"/>
                    </a:cubicBezTo>
                    <a:cubicBezTo>
                      <a:pt x="191" y="32"/>
                      <a:pt x="174" y="34"/>
                      <a:pt x="156" y="35"/>
                    </a:cubicBezTo>
                    <a:cubicBezTo>
                      <a:pt x="140" y="36"/>
                      <a:pt x="123" y="35"/>
                      <a:pt x="107" y="38"/>
                    </a:cubicBezTo>
                    <a:cubicBezTo>
                      <a:pt x="106" y="38"/>
                      <a:pt x="105" y="38"/>
                      <a:pt x="105" y="38"/>
                    </a:cubicBezTo>
                    <a:cubicBezTo>
                      <a:pt x="86" y="37"/>
                      <a:pt x="67" y="40"/>
                      <a:pt x="48" y="40"/>
                    </a:cubicBezTo>
                    <a:cubicBezTo>
                      <a:pt x="34" y="41"/>
                      <a:pt x="20" y="42"/>
                      <a:pt x="6" y="42"/>
                    </a:cubicBezTo>
                    <a:cubicBezTo>
                      <a:pt x="4" y="42"/>
                      <a:pt x="2" y="42"/>
                      <a:pt x="0" y="41"/>
                    </a:cubicBezTo>
                    <a:cubicBezTo>
                      <a:pt x="7" y="31"/>
                      <a:pt x="15" y="21"/>
                      <a:pt x="24" y="13"/>
                    </a:cubicBezTo>
                    <a:cubicBezTo>
                      <a:pt x="44" y="14"/>
                      <a:pt x="64" y="11"/>
                      <a:pt x="84" y="11"/>
                    </a:cubicBezTo>
                    <a:cubicBezTo>
                      <a:pt x="95" y="10"/>
                      <a:pt x="106" y="11"/>
                      <a:pt x="117" y="9"/>
                    </a:cubicBezTo>
                    <a:cubicBezTo>
                      <a:pt x="131" y="6"/>
                      <a:pt x="146" y="9"/>
                      <a:pt x="160" y="6"/>
                    </a:cubicBezTo>
                    <a:cubicBezTo>
                      <a:pt x="160" y="5"/>
                      <a:pt x="161" y="6"/>
                      <a:pt x="161" y="6"/>
                    </a:cubicBezTo>
                    <a:cubicBezTo>
                      <a:pt x="180" y="6"/>
                      <a:pt x="198" y="3"/>
                      <a:pt x="217" y="3"/>
                    </a:cubicBezTo>
                    <a:cubicBezTo>
                      <a:pt x="221" y="4"/>
                      <a:pt x="225" y="3"/>
                      <a:pt x="229" y="2"/>
                    </a:cubicBezTo>
                    <a:cubicBezTo>
                      <a:pt x="233" y="1"/>
                      <a:pt x="237" y="0"/>
                      <a:pt x="241" y="3"/>
                    </a:cubicBezTo>
                    <a:cubicBezTo>
                      <a:pt x="237" y="12"/>
                      <a:pt x="232" y="19"/>
                      <a:pt x="231" y="2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97"/>
              <p:cNvSpPr>
                <a:spLocks/>
              </p:cNvSpPr>
              <p:nvPr/>
            </p:nvSpPr>
            <p:spPr bwMode="auto">
              <a:xfrm>
                <a:off x="6619047" y="2555081"/>
                <a:ext cx="101600" cy="292100"/>
              </a:xfrm>
              <a:custGeom>
                <a:avLst/>
                <a:gdLst>
                  <a:gd name="T0" fmla="*/ 20 w 47"/>
                  <a:gd name="T1" fmla="*/ 125 h 136"/>
                  <a:gd name="T2" fmla="*/ 14 w 47"/>
                  <a:gd name="T3" fmla="*/ 135 h 136"/>
                  <a:gd name="T4" fmla="*/ 11 w 47"/>
                  <a:gd name="T5" fmla="*/ 136 h 136"/>
                  <a:gd name="T6" fmla="*/ 3 w 47"/>
                  <a:gd name="T7" fmla="*/ 123 h 136"/>
                  <a:gd name="T8" fmla="*/ 1 w 47"/>
                  <a:gd name="T9" fmla="*/ 115 h 136"/>
                  <a:gd name="T10" fmla="*/ 3 w 47"/>
                  <a:gd name="T11" fmla="*/ 102 h 136"/>
                  <a:gd name="T12" fmla="*/ 5 w 47"/>
                  <a:gd name="T13" fmla="*/ 97 h 136"/>
                  <a:gd name="T14" fmla="*/ 13 w 47"/>
                  <a:gd name="T15" fmla="*/ 63 h 136"/>
                  <a:gd name="T16" fmla="*/ 8 w 47"/>
                  <a:gd name="T17" fmla="*/ 39 h 136"/>
                  <a:gd name="T18" fmla="*/ 15 w 47"/>
                  <a:gd name="T19" fmla="*/ 35 h 136"/>
                  <a:gd name="T20" fmla="*/ 25 w 47"/>
                  <a:gd name="T21" fmla="*/ 28 h 136"/>
                  <a:gd name="T22" fmla="*/ 31 w 47"/>
                  <a:gd name="T23" fmla="*/ 10 h 136"/>
                  <a:gd name="T24" fmla="*/ 47 w 47"/>
                  <a:gd name="T25" fmla="*/ 0 h 136"/>
                  <a:gd name="T26" fmla="*/ 40 w 47"/>
                  <a:gd name="T27" fmla="*/ 11 h 136"/>
                  <a:gd name="T28" fmla="*/ 32 w 47"/>
                  <a:gd name="T29" fmla="*/ 35 h 136"/>
                  <a:gd name="T30" fmla="*/ 19 w 47"/>
                  <a:gd name="T31" fmla="*/ 47 h 136"/>
                  <a:gd name="T32" fmla="*/ 20 w 47"/>
                  <a:gd name="T33" fmla="*/ 81 h 136"/>
                  <a:gd name="T34" fmla="*/ 15 w 47"/>
                  <a:gd name="T35" fmla="*/ 110 h 136"/>
                  <a:gd name="T36" fmla="*/ 16 w 47"/>
                  <a:gd name="T37" fmla="*/ 123 h 136"/>
                  <a:gd name="T38" fmla="*/ 20 w 47"/>
                  <a:gd name="T39" fmla="*/ 125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136">
                    <a:moveTo>
                      <a:pt x="20" y="125"/>
                    </a:moveTo>
                    <a:cubicBezTo>
                      <a:pt x="19" y="129"/>
                      <a:pt x="16" y="132"/>
                      <a:pt x="14" y="135"/>
                    </a:cubicBezTo>
                    <a:cubicBezTo>
                      <a:pt x="13" y="136"/>
                      <a:pt x="12" y="136"/>
                      <a:pt x="11" y="136"/>
                    </a:cubicBezTo>
                    <a:cubicBezTo>
                      <a:pt x="10" y="131"/>
                      <a:pt x="7" y="126"/>
                      <a:pt x="3" y="123"/>
                    </a:cubicBezTo>
                    <a:cubicBezTo>
                      <a:pt x="1" y="120"/>
                      <a:pt x="0" y="118"/>
                      <a:pt x="1" y="115"/>
                    </a:cubicBezTo>
                    <a:cubicBezTo>
                      <a:pt x="2" y="111"/>
                      <a:pt x="3" y="106"/>
                      <a:pt x="3" y="102"/>
                    </a:cubicBezTo>
                    <a:cubicBezTo>
                      <a:pt x="2" y="100"/>
                      <a:pt x="3" y="98"/>
                      <a:pt x="5" y="97"/>
                    </a:cubicBezTo>
                    <a:cubicBezTo>
                      <a:pt x="13" y="87"/>
                      <a:pt x="15" y="75"/>
                      <a:pt x="13" y="63"/>
                    </a:cubicBezTo>
                    <a:cubicBezTo>
                      <a:pt x="13" y="55"/>
                      <a:pt x="10" y="47"/>
                      <a:pt x="8" y="39"/>
                    </a:cubicBezTo>
                    <a:cubicBezTo>
                      <a:pt x="10" y="36"/>
                      <a:pt x="13" y="36"/>
                      <a:pt x="15" y="35"/>
                    </a:cubicBezTo>
                    <a:cubicBezTo>
                      <a:pt x="18" y="32"/>
                      <a:pt x="22" y="31"/>
                      <a:pt x="25" y="28"/>
                    </a:cubicBezTo>
                    <a:cubicBezTo>
                      <a:pt x="32" y="23"/>
                      <a:pt x="34" y="19"/>
                      <a:pt x="31" y="10"/>
                    </a:cubicBezTo>
                    <a:cubicBezTo>
                      <a:pt x="36" y="6"/>
                      <a:pt x="39" y="0"/>
                      <a:pt x="47" y="0"/>
                    </a:cubicBezTo>
                    <a:cubicBezTo>
                      <a:pt x="47" y="5"/>
                      <a:pt x="41" y="7"/>
                      <a:pt x="40" y="11"/>
                    </a:cubicBezTo>
                    <a:cubicBezTo>
                      <a:pt x="43" y="21"/>
                      <a:pt x="39" y="28"/>
                      <a:pt x="32" y="35"/>
                    </a:cubicBezTo>
                    <a:cubicBezTo>
                      <a:pt x="28" y="39"/>
                      <a:pt x="24" y="44"/>
                      <a:pt x="19" y="47"/>
                    </a:cubicBezTo>
                    <a:cubicBezTo>
                      <a:pt x="21" y="58"/>
                      <a:pt x="20" y="69"/>
                      <a:pt x="20" y="81"/>
                    </a:cubicBezTo>
                    <a:cubicBezTo>
                      <a:pt x="19" y="90"/>
                      <a:pt x="17" y="100"/>
                      <a:pt x="15" y="110"/>
                    </a:cubicBezTo>
                    <a:cubicBezTo>
                      <a:pt x="14" y="114"/>
                      <a:pt x="14" y="118"/>
                      <a:pt x="16" y="123"/>
                    </a:cubicBezTo>
                    <a:cubicBezTo>
                      <a:pt x="17" y="124"/>
                      <a:pt x="18" y="125"/>
                      <a:pt x="20" y="12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98"/>
              <p:cNvSpPr>
                <a:spLocks/>
              </p:cNvSpPr>
              <p:nvPr/>
            </p:nvSpPr>
            <p:spPr bwMode="auto">
              <a:xfrm>
                <a:off x="6806372" y="2420144"/>
                <a:ext cx="174625" cy="111125"/>
              </a:xfrm>
              <a:custGeom>
                <a:avLst/>
                <a:gdLst>
                  <a:gd name="T0" fmla="*/ 81 w 81"/>
                  <a:gd name="T1" fmla="*/ 8 h 52"/>
                  <a:gd name="T2" fmla="*/ 75 w 81"/>
                  <a:gd name="T3" fmla="*/ 15 h 52"/>
                  <a:gd name="T4" fmla="*/ 68 w 81"/>
                  <a:gd name="T5" fmla="*/ 25 h 52"/>
                  <a:gd name="T6" fmla="*/ 59 w 81"/>
                  <a:gd name="T7" fmla="*/ 38 h 52"/>
                  <a:gd name="T8" fmla="*/ 49 w 81"/>
                  <a:gd name="T9" fmla="*/ 47 h 52"/>
                  <a:gd name="T10" fmla="*/ 40 w 81"/>
                  <a:gd name="T11" fmla="*/ 49 h 52"/>
                  <a:gd name="T12" fmla="*/ 14 w 81"/>
                  <a:gd name="T13" fmla="*/ 52 h 52"/>
                  <a:gd name="T14" fmla="*/ 0 w 81"/>
                  <a:gd name="T15" fmla="*/ 46 h 52"/>
                  <a:gd name="T16" fmla="*/ 15 w 81"/>
                  <a:gd name="T17" fmla="*/ 39 h 52"/>
                  <a:gd name="T18" fmla="*/ 23 w 81"/>
                  <a:gd name="T19" fmla="*/ 41 h 52"/>
                  <a:gd name="T20" fmla="*/ 34 w 81"/>
                  <a:gd name="T21" fmla="*/ 41 h 52"/>
                  <a:gd name="T22" fmla="*/ 50 w 81"/>
                  <a:gd name="T23" fmla="*/ 19 h 52"/>
                  <a:gd name="T24" fmla="*/ 64 w 81"/>
                  <a:gd name="T25" fmla="*/ 0 h 52"/>
                  <a:gd name="T26" fmla="*/ 81 w 81"/>
                  <a:gd name="T27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" h="52">
                    <a:moveTo>
                      <a:pt x="81" y="8"/>
                    </a:moveTo>
                    <a:cubicBezTo>
                      <a:pt x="78" y="10"/>
                      <a:pt x="75" y="10"/>
                      <a:pt x="75" y="15"/>
                    </a:cubicBezTo>
                    <a:cubicBezTo>
                      <a:pt x="74" y="19"/>
                      <a:pt x="71" y="22"/>
                      <a:pt x="68" y="25"/>
                    </a:cubicBezTo>
                    <a:cubicBezTo>
                      <a:pt x="64" y="29"/>
                      <a:pt x="61" y="32"/>
                      <a:pt x="59" y="38"/>
                    </a:cubicBezTo>
                    <a:cubicBezTo>
                      <a:pt x="58" y="43"/>
                      <a:pt x="53" y="46"/>
                      <a:pt x="49" y="47"/>
                    </a:cubicBezTo>
                    <a:cubicBezTo>
                      <a:pt x="46" y="48"/>
                      <a:pt x="43" y="49"/>
                      <a:pt x="40" y="49"/>
                    </a:cubicBezTo>
                    <a:cubicBezTo>
                      <a:pt x="31" y="50"/>
                      <a:pt x="23" y="51"/>
                      <a:pt x="14" y="52"/>
                    </a:cubicBezTo>
                    <a:cubicBezTo>
                      <a:pt x="9" y="52"/>
                      <a:pt x="4" y="49"/>
                      <a:pt x="0" y="46"/>
                    </a:cubicBezTo>
                    <a:cubicBezTo>
                      <a:pt x="8" y="45"/>
                      <a:pt x="7" y="46"/>
                      <a:pt x="15" y="39"/>
                    </a:cubicBezTo>
                    <a:cubicBezTo>
                      <a:pt x="17" y="40"/>
                      <a:pt x="20" y="41"/>
                      <a:pt x="23" y="41"/>
                    </a:cubicBezTo>
                    <a:cubicBezTo>
                      <a:pt x="27" y="42"/>
                      <a:pt x="30" y="42"/>
                      <a:pt x="34" y="41"/>
                    </a:cubicBezTo>
                    <a:cubicBezTo>
                      <a:pt x="45" y="39"/>
                      <a:pt x="49" y="34"/>
                      <a:pt x="50" y="19"/>
                    </a:cubicBezTo>
                    <a:cubicBezTo>
                      <a:pt x="59" y="17"/>
                      <a:pt x="62" y="10"/>
                      <a:pt x="64" y="0"/>
                    </a:cubicBezTo>
                    <a:cubicBezTo>
                      <a:pt x="69" y="5"/>
                      <a:pt x="74" y="8"/>
                      <a:pt x="81" y="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99"/>
              <p:cNvSpPr>
                <a:spLocks/>
              </p:cNvSpPr>
              <p:nvPr/>
            </p:nvSpPr>
            <p:spPr bwMode="auto">
              <a:xfrm>
                <a:off x="6714297" y="2486819"/>
                <a:ext cx="22225" cy="25400"/>
              </a:xfrm>
              <a:custGeom>
                <a:avLst/>
                <a:gdLst>
                  <a:gd name="T0" fmla="*/ 8 w 10"/>
                  <a:gd name="T1" fmla="*/ 12 h 12"/>
                  <a:gd name="T2" fmla="*/ 0 w 10"/>
                  <a:gd name="T3" fmla="*/ 2 h 12"/>
                  <a:gd name="T4" fmla="*/ 9 w 10"/>
                  <a:gd name="T5" fmla="*/ 0 h 12"/>
                  <a:gd name="T6" fmla="*/ 8 w 10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">
                    <a:moveTo>
                      <a:pt x="8" y="12"/>
                    </a:moveTo>
                    <a:cubicBezTo>
                      <a:pt x="4" y="7"/>
                      <a:pt x="2" y="5"/>
                      <a:pt x="0" y="2"/>
                    </a:cubicBezTo>
                    <a:cubicBezTo>
                      <a:pt x="3" y="1"/>
                      <a:pt x="6" y="2"/>
                      <a:pt x="9" y="0"/>
                    </a:cubicBezTo>
                    <a:cubicBezTo>
                      <a:pt x="10" y="4"/>
                      <a:pt x="8" y="7"/>
                      <a:pt x="8" y="12"/>
                    </a:cubicBezTo>
                    <a:close/>
                  </a:path>
                </a:pathLst>
              </a:custGeom>
              <a:solidFill>
                <a:srgbClr val="D0CC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00"/>
              <p:cNvSpPr>
                <a:spLocks/>
              </p:cNvSpPr>
              <p:nvPr/>
            </p:nvSpPr>
            <p:spPr bwMode="auto">
              <a:xfrm>
                <a:off x="3883784" y="2196306"/>
                <a:ext cx="377825" cy="1014413"/>
              </a:xfrm>
              <a:custGeom>
                <a:avLst/>
                <a:gdLst>
                  <a:gd name="T0" fmla="*/ 32 w 175"/>
                  <a:gd name="T1" fmla="*/ 380 h 472"/>
                  <a:gd name="T2" fmla="*/ 18 w 175"/>
                  <a:gd name="T3" fmla="*/ 368 h 472"/>
                  <a:gd name="T4" fmla="*/ 3 w 175"/>
                  <a:gd name="T5" fmla="*/ 359 h 472"/>
                  <a:gd name="T6" fmla="*/ 49 w 175"/>
                  <a:gd name="T7" fmla="*/ 198 h 472"/>
                  <a:gd name="T8" fmla="*/ 49 w 175"/>
                  <a:gd name="T9" fmla="*/ 166 h 472"/>
                  <a:gd name="T10" fmla="*/ 66 w 175"/>
                  <a:gd name="T11" fmla="*/ 178 h 472"/>
                  <a:gd name="T12" fmla="*/ 24 w 175"/>
                  <a:gd name="T13" fmla="*/ 120 h 472"/>
                  <a:gd name="T14" fmla="*/ 31 w 175"/>
                  <a:gd name="T15" fmla="*/ 114 h 472"/>
                  <a:gd name="T16" fmla="*/ 13 w 175"/>
                  <a:gd name="T17" fmla="*/ 88 h 472"/>
                  <a:gd name="T18" fmla="*/ 29 w 175"/>
                  <a:gd name="T19" fmla="*/ 87 h 472"/>
                  <a:gd name="T20" fmla="*/ 32 w 175"/>
                  <a:gd name="T21" fmla="*/ 83 h 472"/>
                  <a:gd name="T22" fmla="*/ 32 w 175"/>
                  <a:gd name="T23" fmla="*/ 79 h 472"/>
                  <a:gd name="T24" fmla="*/ 21 w 175"/>
                  <a:gd name="T25" fmla="*/ 62 h 472"/>
                  <a:gd name="T26" fmla="*/ 30 w 175"/>
                  <a:gd name="T27" fmla="*/ 57 h 472"/>
                  <a:gd name="T28" fmla="*/ 22 w 175"/>
                  <a:gd name="T29" fmla="*/ 50 h 472"/>
                  <a:gd name="T30" fmla="*/ 49 w 175"/>
                  <a:gd name="T31" fmla="*/ 0 h 472"/>
                  <a:gd name="T32" fmla="*/ 61 w 175"/>
                  <a:gd name="T33" fmla="*/ 25 h 472"/>
                  <a:gd name="T34" fmla="*/ 54 w 175"/>
                  <a:gd name="T35" fmla="*/ 48 h 472"/>
                  <a:gd name="T36" fmla="*/ 52 w 175"/>
                  <a:gd name="T37" fmla="*/ 54 h 472"/>
                  <a:gd name="T38" fmla="*/ 57 w 175"/>
                  <a:gd name="T39" fmla="*/ 52 h 472"/>
                  <a:gd name="T40" fmla="*/ 79 w 175"/>
                  <a:gd name="T41" fmla="*/ 37 h 472"/>
                  <a:gd name="T42" fmla="*/ 89 w 175"/>
                  <a:gd name="T43" fmla="*/ 33 h 472"/>
                  <a:gd name="T44" fmla="*/ 87 w 175"/>
                  <a:gd name="T45" fmla="*/ 20 h 472"/>
                  <a:gd name="T46" fmla="*/ 114 w 175"/>
                  <a:gd name="T47" fmla="*/ 43 h 472"/>
                  <a:gd name="T48" fmla="*/ 131 w 175"/>
                  <a:gd name="T49" fmla="*/ 46 h 472"/>
                  <a:gd name="T50" fmla="*/ 132 w 175"/>
                  <a:gd name="T51" fmla="*/ 81 h 472"/>
                  <a:gd name="T52" fmla="*/ 155 w 175"/>
                  <a:gd name="T53" fmla="*/ 56 h 472"/>
                  <a:gd name="T54" fmla="*/ 170 w 175"/>
                  <a:gd name="T55" fmla="*/ 81 h 472"/>
                  <a:gd name="T56" fmla="*/ 141 w 175"/>
                  <a:gd name="T57" fmla="*/ 101 h 472"/>
                  <a:gd name="T58" fmla="*/ 141 w 175"/>
                  <a:gd name="T59" fmla="*/ 106 h 472"/>
                  <a:gd name="T60" fmla="*/ 142 w 175"/>
                  <a:gd name="T61" fmla="*/ 106 h 472"/>
                  <a:gd name="T62" fmla="*/ 120 w 175"/>
                  <a:gd name="T63" fmla="*/ 147 h 472"/>
                  <a:gd name="T64" fmla="*/ 110 w 175"/>
                  <a:gd name="T65" fmla="*/ 174 h 472"/>
                  <a:gd name="T66" fmla="*/ 133 w 175"/>
                  <a:gd name="T67" fmla="*/ 152 h 472"/>
                  <a:gd name="T68" fmla="*/ 161 w 175"/>
                  <a:gd name="T69" fmla="*/ 177 h 472"/>
                  <a:gd name="T70" fmla="*/ 170 w 175"/>
                  <a:gd name="T71" fmla="*/ 204 h 472"/>
                  <a:gd name="T72" fmla="*/ 172 w 175"/>
                  <a:gd name="T73" fmla="*/ 213 h 472"/>
                  <a:gd name="T74" fmla="*/ 174 w 175"/>
                  <a:gd name="T75" fmla="*/ 231 h 472"/>
                  <a:gd name="T76" fmla="*/ 173 w 175"/>
                  <a:gd name="T77" fmla="*/ 265 h 472"/>
                  <a:gd name="T78" fmla="*/ 171 w 175"/>
                  <a:gd name="T79" fmla="*/ 281 h 472"/>
                  <a:gd name="T80" fmla="*/ 169 w 175"/>
                  <a:gd name="T81" fmla="*/ 292 h 472"/>
                  <a:gd name="T82" fmla="*/ 157 w 175"/>
                  <a:gd name="T83" fmla="*/ 332 h 472"/>
                  <a:gd name="T84" fmla="*/ 127 w 175"/>
                  <a:gd name="T85" fmla="*/ 391 h 472"/>
                  <a:gd name="T86" fmla="*/ 113 w 175"/>
                  <a:gd name="T87" fmla="*/ 466 h 472"/>
                  <a:gd name="T88" fmla="*/ 101 w 175"/>
                  <a:gd name="T89" fmla="*/ 468 h 472"/>
                  <a:gd name="T90" fmla="*/ 91 w 175"/>
                  <a:gd name="T91" fmla="*/ 467 h 472"/>
                  <a:gd name="T92" fmla="*/ 83 w 175"/>
                  <a:gd name="T93" fmla="*/ 465 h 472"/>
                  <a:gd name="T94" fmla="*/ 78 w 175"/>
                  <a:gd name="T95" fmla="*/ 425 h 472"/>
                  <a:gd name="T96" fmla="*/ 119 w 175"/>
                  <a:gd name="T97" fmla="*/ 316 h 472"/>
                  <a:gd name="T98" fmla="*/ 125 w 175"/>
                  <a:gd name="T99" fmla="*/ 200 h 472"/>
                  <a:gd name="T100" fmla="*/ 97 w 175"/>
                  <a:gd name="T101" fmla="*/ 351 h 472"/>
                  <a:gd name="T102" fmla="*/ 75 w 175"/>
                  <a:gd name="T103" fmla="*/ 39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5" h="472">
                    <a:moveTo>
                      <a:pt x="64" y="388"/>
                    </a:moveTo>
                    <a:cubicBezTo>
                      <a:pt x="55" y="382"/>
                      <a:pt x="43" y="382"/>
                      <a:pt x="32" y="380"/>
                    </a:cubicBezTo>
                    <a:cubicBezTo>
                      <a:pt x="31" y="378"/>
                      <a:pt x="32" y="374"/>
                      <a:pt x="29" y="371"/>
                    </a:cubicBezTo>
                    <a:cubicBezTo>
                      <a:pt x="25" y="369"/>
                      <a:pt x="22" y="368"/>
                      <a:pt x="18" y="368"/>
                    </a:cubicBezTo>
                    <a:cubicBezTo>
                      <a:pt x="12" y="368"/>
                      <a:pt x="6" y="367"/>
                      <a:pt x="0" y="367"/>
                    </a:cubicBezTo>
                    <a:cubicBezTo>
                      <a:pt x="0" y="364"/>
                      <a:pt x="2" y="361"/>
                      <a:pt x="3" y="359"/>
                    </a:cubicBezTo>
                    <a:cubicBezTo>
                      <a:pt x="20" y="326"/>
                      <a:pt x="29" y="291"/>
                      <a:pt x="37" y="256"/>
                    </a:cubicBezTo>
                    <a:cubicBezTo>
                      <a:pt x="41" y="236"/>
                      <a:pt x="45" y="217"/>
                      <a:pt x="49" y="198"/>
                    </a:cubicBezTo>
                    <a:cubicBezTo>
                      <a:pt x="50" y="193"/>
                      <a:pt x="53" y="188"/>
                      <a:pt x="48" y="184"/>
                    </a:cubicBezTo>
                    <a:cubicBezTo>
                      <a:pt x="47" y="178"/>
                      <a:pt x="48" y="173"/>
                      <a:pt x="49" y="166"/>
                    </a:cubicBezTo>
                    <a:cubicBezTo>
                      <a:pt x="57" y="172"/>
                      <a:pt x="62" y="178"/>
                      <a:pt x="69" y="184"/>
                    </a:cubicBezTo>
                    <a:cubicBezTo>
                      <a:pt x="70" y="181"/>
                      <a:pt x="68" y="180"/>
                      <a:pt x="66" y="178"/>
                    </a:cubicBezTo>
                    <a:cubicBezTo>
                      <a:pt x="60" y="172"/>
                      <a:pt x="54" y="165"/>
                      <a:pt x="48" y="159"/>
                    </a:cubicBezTo>
                    <a:cubicBezTo>
                      <a:pt x="38" y="147"/>
                      <a:pt x="29" y="135"/>
                      <a:pt x="24" y="120"/>
                    </a:cubicBezTo>
                    <a:cubicBezTo>
                      <a:pt x="30" y="119"/>
                      <a:pt x="36" y="117"/>
                      <a:pt x="40" y="109"/>
                    </a:cubicBezTo>
                    <a:cubicBezTo>
                      <a:pt x="36" y="111"/>
                      <a:pt x="33" y="112"/>
                      <a:pt x="31" y="114"/>
                    </a:cubicBezTo>
                    <a:cubicBezTo>
                      <a:pt x="27" y="115"/>
                      <a:pt x="23" y="116"/>
                      <a:pt x="20" y="113"/>
                    </a:cubicBezTo>
                    <a:cubicBezTo>
                      <a:pt x="12" y="109"/>
                      <a:pt x="8" y="95"/>
                      <a:pt x="13" y="88"/>
                    </a:cubicBezTo>
                    <a:cubicBezTo>
                      <a:pt x="14" y="86"/>
                      <a:pt x="16" y="84"/>
                      <a:pt x="19" y="84"/>
                    </a:cubicBezTo>
                    <a:cubicBezTo>
                      <a:pt x="23" y="84"/>
                      <a:pt x="26" y="85"/>
                      <a:pt x="29" y="87"/>
                    </a:cubicBezTo>
                    <a:cubicBezTo>
                      <a:pt x="31" y="88"/>
                      <a:pt x="34" y="89"/>
                      <a:pt x="36" y="91"/>
                    </a:cubicBezTo>
                    <a:cubicBezTo>
                      <a:pt x="36" y="87"/>
                      <a:pt x="32" y="86"/>
                      <a:pt x="32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32" y="81"/>
                      <a:pt x="33" y="80"/>
                      <a:pt x="32" y="79"/>
                    </a:cubicBezTo>
                    <a:cubicBezTo>
                      <a:pt x="30" y="74"/>
                      <a:pt x="27" y="71"/>
                      <a:pt x="22" y="69"/>
                    </a:cubicBezTo>
                    <a:cubicBezTo>
                      <a:pt x="19" y="68"/>
                      <a:pt x="19" y="65"/>
                      <a:pt x="21" y="62"/>
                    </a:cubicBezTo>
                    <a:cubicBezTo>
                      <a:pt x="25" y="62"/>
                      <a:pt x="29" y="65"/>
                      <a:pt x="34" y="65"/>
                    </a:cubicBezTo>
                    <a:cubicBezTo>
                      <a:pt x="35" y="61"/>
                      <a:pt x="33" y="59"/>
                      <a:pt x="30" y="57"/>
                    </a:cubicBezTo>
                    <a:cubicBezTo>
                      <a:pt x="28" y="56"/>
                      <a:pt x="25" y="55"/>
                      <a:pt x="23" y="54"/>
                    </a:cubicBezTo>
                    <a:cubicBezTo>
                      <a:pt x="21" y="53"/>
                      <a:pt x="22" y="51"/>
                      <a:pt x="22" y="50"/>
                    </a:cubicBezTo>
                    <a:cubicBezTo>
                      <a:pt x="25" y="37"/>
                      <a:pt x="31" y="26"/>
                      <a:pt x="38" y="14"/>
                    </a:cubicBezTo>
                    <a:cubicBezTo>
                      <a:pt x="41" y="9"/>
                      <a:pt x="45" y="4"/>
                      <a:pt x="49" y="0"/>
                    </a:cubicBezTo>
                    <a:cubicBezTo>
                      <a:pt x="54" y="0"/>
                      <a:pt x="50" y="5"/>
                      <a:pt x="52" y="7"/>
                    </a:cubicBezTo>
                    <a:cubicBezTo>
                      <a:pt x="52" y="14"/>
                      <a:pt x="57" y="20"/>
                      <a:pt x="61" y="25"/>
                    </a:cubicBezTo>
                    <a:cubicBezTo>
                      <a:pt x="63" y="28"/>
                      <a:pt x="66" y="30"/>
                      <a:pt x="69" y="32"/>
                    </a:cubicBezTo>
                    <a:cubicBezTo>
                      <a:pt x="64" y="38"/>
                      <a:pt x="57" y="42"/>
                      <a:pt x="54" y="48"/>
                    </a:cubicBezTo>
                    <a:cubicBezTo>
                      <a:pt x="53" y="50"/>
                      <a:pt x="54" y="52"/>
                      <a:pt x="52" y="5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4"/>
                      <a:pt x="52" y="55"/>
                      <a:pt x="52" y="55"/>
                    </a:cubicBezTo>
                    <a:cubicBezTo>
                      <a:pt x="53" y="53"/>
                      <a:pt x="55" y="53"/>
                      <a:pt x="57" y="52"/>
                    </a:cubicBezTo>
                    <a:cubicBezTo>
                      <a:pt x="59" y="50"/>
                      <a:pt x="61" y="48"/>
                      <a:pt x="63" y="47"/>
                    </a:cubicBezTo>
                    <a:cubicBezTo>
                      <a:pt x="68" y="42"/>
                      <a:pt x="73" y="39"/>
                      <a:pt x="79" y="37"/>
                    </a:cubicBezTo>
                    <a:cubicBezTo>
                      <a:pt x="82" y="35"/>
                      <a:pt x="84" y="36"/>
                      <a:pt x="86" y="36"/>
                    </a:cubicBezTo>
                    <a:cubicBezTo>
                      <a:pt x="87" y="35"/>
                      <a:pt x="93" y="38"/>
                      <a:pt x="89" y="33"/>
                    </a:cubicBezTo>
                    <a:cubicBezTo>
                      <a:pt x="89" y="30"/>
                      <a:pt x="85" y="31"/>
                      <a:pt x="85" y="28"/>
                    </a:cubicBezTo>
                    <a:cubicBezTo>
                      <a:pt x="85" y="25"/>
                      <a:pt x="85" y="22"/>
                      <a:pt x="87" y="20"/>
                    </a:cubicBezTo>
                    <a:cubicBezTo>
                      <a:pt x="88" y="18"/>
                      <a:pt x="89" y="16"/>
                      <a:pt x="91" y="17"/>
                    </a:cubicBezTo>
                    <a:cubicBezTo>
                      <a:pt x="96" y="28"/>
                      <a:pt x="103" y="37"/>
                      <a:pt x="114" y="43"/>
                    </a:cubicBezTo>
                    <a:cubicBezTo>
                      <a:pt x="117" y="44"/>
                      <a:pt x="120" y="45"/>
                      <a:pt x="123" y="45"/>
                    </a:cubicBezTo>
                    <a:cubicBezTo>
                      <a:pt x="126" y="46"/>
                      <a:pt x="129" y="45"/>
                      <a:pt x="131" y="46"/>
                    </a:cubicBezTo>
                    <a:cubicBezTo>
                      <a:pt x="133" y="53"/>
                      <a:pt x="129" y="59"/>
                      <a:pt x="129" y="66"/>
                    </a:cubicBezTo>
                    <a:cubicBezTo>
                      <a:pt x="128" y="71"/>
                      <a:pt x="125" y="79"/>
                      <a:pt x="132" y="81"/>
                    </a:cubicBezTo>
                    <a:cubicBezTo>
                      <a:pt x="139" y="83"/>
                      <a:pt x="141" y="75"/>
                      <a:pt x="144" y="70"/>
                    </a:cubicBezTo>
                    <a:cubicBezTo>
                      <a:pt x="147" y="65"/>
                      <a:pt x="147" y="58"/>
                      <a:pt x="155" y="56"/>
                    </a:cubicBezTo>
                    <a:cubicBezTo>
                      <a:pt x="163" y="53"/>
                      <a:pt x="164" y="53"/>
                      <a:pt x="170" y="62"/>
                    </a:cubicBezTo>
                    <a:cubicBezTo>
                      <a:pt x="171" y="68"/>
                      <a:pt x="171" y="74"/>
                      <a:pt x="170" y="81"/>
                    </a:cubicBezTo>
                    <a:cubicBezTo>
                      <a:pt x="167" y="85"/>
                      <a:pt x="165" y="90"/>
                      <a:pt x="161" y="94"/>
                    </a:cubicBezTo>
                    <a:cubicBezTo>
                      <a:pt x="155" y="99"/>
                      <a:pt x="149" y="103"/>
                      <a:pt x="141" y="101"/>
                    </a:cubicBezTo>
                    <a:cubicBezTo>
                      <a:pt x="140" y="102"/>
                      <a:pt x="138" y="101"/>
                      <a:pt x="138" y="102"/>
                    </a:cubicBezTo>
                    <a:cubicBezTo>
                      <a:pt x="138" y="103"/>
                      <a:pt x="140" y="105"/>
                      <a:pt x="141" y="106"/>
                    </a:cubicBezTo>
                    <a:cubicBezTo>
                      <a:pt x="141" y="106"/>
                      <a:pt x="141" y="106"/>
                      <a:pt x="141" y="106"/>
                    </a:cubicBezTo>
                    <a:cubicBezTo>
                      <a:pt x="142" y="106"/>
                      <a:pt x="142" y="106"/>
                      <a:pt x="142" y="106"/>
                    </a:cubicBezTo>
                    <a:cubicBezTo>
                      <a:pt x="143" y="107"/>
                      <a:pt x="147" y="105"/>
                      <a:pt x="146" y="109"/>
                    </a:cubicBezTo>
                    <a:cubicBezTo>
                      <a:pt x="137" y="121"/>
                      <a:pt x="128" y="135"/>
                      <a:pt x="120" y="147"/>
                    </a:cubicBezTo>
                    <a:cubicBezTo>
                      <a:pt x="119" y="149"/>
                      <a:pt x="117" y="151"/>
                      <a:pt x="118" y="153"/>
                    </a:cubicBezTo>
                    <a:cubicBezTo>
                      <a:pt x="117" y="161"/>
                      <a:pt x="113" y="168"/>
                      <a:pt x="110" y="174"/>
                    </a:cubicBezTo>
                    <a:cubicBezTo>
                      <a:pt x="115" y="169"/>
                      <a:pt x="114" y="160"/>
                      <a:pt x="123" y="158"/>
                    </a:cubicBezTo>
                    <a:cubicBezTo>
                      <a:pt x="125" y="154"/>
                      <a:pt x="129" y="152"/>
                      <a:pt x="133" y="152"/>
                    </a:cubicBezTo>
                    <a:cubicBezTo>
                      <a:pt x="136" y="151"/>
                      <a:pt x="138" y="151"/>
                      <a:pt x="141" y="152"/>
                    </a:cubicBezTo>
                    <a:cubicBezTo>
                      <a:pt x="152" y="157"/>
                      <a:pt x="157" y="166"/>
                      <a:pt x="161" y="177"/>
                    </a:cubicBezTo>
                    <a:cubicBezTo>
                      <a:pt x="164" y="183"/>
                      <a:pt x="166" y="191"/>
                      <a:pt x="168" y="197"/>
                    </a:cubicBezTo>
                    <a:cubicBezTo>
                      <a:pt x="168" y="200"/>
                      <a:pt x="169" y="202"/>
                      <a:pt x="170" y="204"/>
                    </a:cubicBezTo>
                    <a:cubicBezTo>
                      <a:pt x="171" y="206"/>
                      <a:pt x="170" y="208"/>
                      <a:pt x="171" y="210"/>
                    </a:cubicBezTo>
                    <a:cubicBezTo>
                      <a:pt x="172" y="211"/>
                      <a:pt x="172" y="212"/>
                      <a:pt x="172" y="213"/>
                    </a:cubicBezTo>
                    <a:cubicBezTo>
                      <a:pt x="174" y="217"/>
                      <a:pt x="171" y="221"/>
                      <a:pt x="173" y="225"/>
                    </a:cubicBezTo>
                    <a:cubicBezTo>
                      <a:pt x="173" y="227"/>
                      <a:pt x="173" y="229"/>
                      <a:pt x="174" y="231"/>
                    </a:cubicBezTo>
                    <a:cubicBezTo>
                      <a:pt x="175" y="240"/>
                      <a:pt x="175" y="250"/>
                      <a:pt x="174" y="259"/>
                    </a:cubicBezTo>
                    <a:cubicBezTo>
                      <a:pt x="173" y="261"/>
                      <a:pt x="173" y="263"/>
                      <a:pt x="173" y="265"/>
                    </a:cubicBezTo>
                    <a:cubicBezTo>
                      <a:pt x="171" y="268"/>
                      <a:pt x="174" y="273"/>
                      <a:pt x="172" y="277"/>
                    </a:cubicBezTo>
                    <a:cubicBezTo>
                      <a:pt x="171" y="278"/>
                      <a:pt x="171" y="280"/>
                      <a:pt x="171" y="281"/>
                    </a:cubicBezTo>
                    <a:cubicBezTo>
                      <a:pt x="170" y="284"/>
                      <a:pt x="171" y="286"/>
                      <a:pt x="170" y="288"/>
                    </a:cubicBezTo>
                    <a:cubicBezTo>
                      <a:pt x="170" y="289"/>
                      <a:pt x="170" y="290"/>
                      <a:pt x="169" y="292"/>
                    </a:cubicBezTo>
                    <a:cubicBezTo>
                      <a:pt x="168" y="293"/>
                      <a:pt x="169" y="296"/>
                      <a:pt x="168" y="298"/>
                    </a:cubicBezTo>
                    <a:cubicBezTo>
                      <a:pt x="164" y="309"/>
                      <a:pt x="161" y="321"/>
                      <a:pt x="157" y="332"/>
                    </a:cubicBezTo>
                    <a:cubicBezTo>
                      <a:pt x="151" y="350"/>
                      <a:pt x="141" y="366"/>
                      <a:pt x="131" y="383"/>
                    </a:cubicBezTo>
                    <a:cubicBezTo>
                      <a:pt x="130" y="385"/>
                      <a:pt x="128" y="388"/>
                      <a:pt x="127" y="391"/>
                    </a:cubicBezTo>
                    <a:cubicBezTo>
                      <a:pt x="121" y="397"/>
                      <a:pt x="118" y="406"/>
                      <a:pt x="111" y="412"/>
                    </a:cubicBezTo>
                    <a:cubicBezTo>
                      <a:pt x="114" y="429"/>
                      <a:pt x="118" y="447"/>
                      <a:pt x="113" y="466"/>
                    </a:cubicBezTo>
                    <a:cubicBezTo>
                      <a:pt x="120" y="461"/>
                      <a:pt x="123" y="465"/>
                      <a:pt x="128" y="467"/>
                    </a:cubicBezTo>
                    <a:cubicBezTo>
                      <a:pt x="117" y="472"/>
                      <a:pt x="111" y="472"/>
                      <a:pt x="101" y="468"/>
                    </a:cubicBezTo>
                    <a:cubicBezTo>
                      <a:pt x="99" y="467"/>
                      <a:pt x="98" y="466"/>
                      <a:pt x="96" y="468"/>
                    </a:cubicBezTo>
                    <a:cubicBezTo>
                      <a:pt x="95" y="469"/>
                      <a:pt x="93" y="468"/>
                      <a:pt x="91" y="467"/>
                    </a:cubicBezTo>
                    <a:cubicBezTo>
                      <a:pt x="88" y="464"/>
                      <a:pt x="85" y="462"/>
                      <a:pt x="82" y="460"/>
                    </a:cubicBezTo>
                    <a:cubicBezTo>
                      <a:pt x="80" y="461"/>
                      <a:pt x="82" y="463"/>
                      <a:pt x="83" y="465"/>
                    </a:cubicBezTo>
                    <a:cubicBezTo>
                      <a:pt x="79" y="465"/>
                      <a:pt x="77" y="462"/>
                      <a:pt x="74" y="460"/>
                    </a:cubicBezTo>
                    <a:cubicBezTo>
                      <a:pt x="73" y="448"/>
                      <a:pt x="76" y="437"/>
                      <a:pt x="78" y="425"/>
                    </a:cubicBezTo>
                    <a:cubicBezTo>
                      <a:pt x="79" y="418"/>
                      <a:pt x="82" y="412"/>
                      <a:pt x="86" y="405"/>
                    </a:cubicBezTo>
                    <a:cubicBezTo>
                      <a:pt x="103" y="378"/>
                      <a:pt x="113" y="347"/>
                      <a:pt x="119" y="316"/>
                    </a:cubicBezTo>
                    <a:cubicBezTo>
                      <a:pt x="125" y="286"/>
                      <a:pt x="128" y="257"/>
                      <a:pt x="127" y="226"/>
                    </a:cubicBezTo>
                    <a:cubicBezTo>
                      <a:pt x="127" y="217"/>
                      <a:pt x="126" y="209"/>
                      <a:pt x="125" y="200"/>
                    </a:cubicBezTo>
                    <a:cubicBezTo>
                      <a:pt x="121" y="206"/>
                      <a:pt x="123" y="214"/>
                      <a:pt x="121" y="221"/>
                    </a:cubicBezTo>
                    <a:cubicBezTo>
                      <a:pt x="118" y="265"/>
                      <a:pt x="110" y="308"/>
                      <a:pt x="97" y="351"/>
                    </a:cubicBezTo>
                    <a:cubicBezTo>
                      <a:pt x="94" y="363"/>
                      <a:pt x="90" y="375"/>
                      <a:pt x="84" y="385"/>
                    </a:cubicBezTo>
                    <a:cubicBezTo>
                      <a:pt x="81" y="389"/>
                      <a:pt x="79" y="393"/>
                      <a:pt x="75" y="394"/>
                    </a:cubicBezTo>
                    <a:cubicBezTo>
                      <a:pt x="70" y="394"/>
                      <a:pt x="66" y="393"/>
                      <a:pt x="64" y="3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01"/>
              <p:cNvSpPr>
                <a:spLocks/>
              </p:cNvSpPr>
              <p:nvPr/>
            </p:nvSpPr>
            <p:spPr bwMode="auto">
              <a:xfrm>
                <a:off x="4464809" y="2170906"/>
                <a:ext cx="1106488" cy="212725"/>
              </a:xfrm>
              <a:custGeom>
                <a:avLst/>
                <a:gdLst>
                  <a:gd name="T0" fmla="*/ 12 w 514"/>
                  <a:gd name="T1" fmla="*/ 1 h 99"/>
                  <a:gd name="T2" fmla="*/ 27 w 514"/>
                  <a:gd name="T3" fmla="*/ 2 h 99"/>
                  <a:gd name="T4" fmla="*/ 31 w 514"/>
                  <a:gd name="T5" fmla="*/ 2 h 99"/>
                  <a:gd name="T6" fmla="*/ 82 w 514"/>
                  <a:gd name="T7" fmla="*/ 7 h 99"/>
                  <a:gd name="T8" fmla="*/ 106 w 514"/>
                  <a:gd name="T9" fmla="*/ 9 h 99"/>
                  <a:gd name="T10" fmla="*/ 143 w 514"/>
                  <a:gd name="T11" fmla="*/ 12 h 99"/>
                  <a:gd name="T12" fmla="*/ 145 w 514"/>
                  <a:gd name="T13" fmla="*/ 12 h 99"/>
                  <a:gd name="T14" fmla="*/ 194 w 514"/>
                  <a:gd name="T15" fmla="*/ 14 h 99"/>
                  <a:gd name="T16" fmla="*/ 254 w 514"/>
                  <a:gd name="T17" fmla="*/ 17 h 99"/>
                  <a:gd name="T18" fmla="*/ 287 w 514"/>
                  <a:gd name="T19" fmla="*/ 18 h 99"/>
                  <a:gd name="T20" fmla="*/ 330 w 514"/>
                  <a:gd name="T21" fmla="*/ 22 h 99"/>
                  <a:gd name="T22" fmla="*/ 331 w 514"/>
                  <a:gd name="T23" fmla="*/ 22 h 99"/>
                  <a:gd name="T24" fmla="*/ 380 w 514"/>
                  <a:gd name="T25" fmla="*/ 24 h 99"/>
                  <a:gd name="T26" fmla="*/ 418 w 514"/>
                  <a:gd name="T27" fmla="*/ 27 h 99"/>
                  <a:gd name="T28" fmla="*/ 420 w 514"/>
                  <a:gd name="T29" fmla="*/ 27 h 99"/>
                  <a:gd name="T30" fmla="*/ 457 w 514"/>
                  <a:gd name="T31" fmla="*/ 30 h 99"/>
                  <a:gd name="T32" fmla="*/ 493 w 514"/>
                  <a:gd name="T33" fmla="*/ 33 h 99"/>
                  <a:gd name="T34" fmla="*/ 504 w 514"/>
                  <a:gd name="T35" fmla="*/ 33 h 99"/>
                  <a:gd name="T36" fmla="*/ 514 w 514"/>
                  <a:gd name="T37" fmla="*/ 35 h 99"/>
                  <a:gd name="T38" fmla="*/ 514 w 514"/>
                  <a:gd name="T39" fmla="*/ 38 h 99"/>
                  <a:gd name="T40" fmla="*/ 496 w 514"/>
                  <a:gd name="T41" fmla="*/ 98 h 99"/>
                  <a:gd name="T42" fmla="*/ 478 w 514"/>
                  <a:gd name="T43" fmla="*/ 98 h 99"/>
                  <a:gd name="T44" fmla="*/ 461 w 514"/>
                  <a:gd name="T45" fmla="*/ 96 h 99"/>
                  <a:gd name="T46" fmla="*/ 421 w 514"/>
                  <a:gd name="T47" fmla="*/ 93 h 99"/>
                  <a:gd name="T48" fmla="*/ 419 w 514"/>
                  <a:gd name="T49" fmla="*/ 93 h 99"/>
                  <a:gd name="T50" fmla="*/ 373 w 514"/>
                  <a:gd name="T51" fmla="*/ 91 h 99"/>
                  <a:gd name="T52" fmla="*/ 324 w 514"/>
                  <a:gd name="T53" fmla="*/ 88 h 99"/>
                  <a:gd name="T54" fmla="*/ 287 w 514"/>
                  <a:gd name="T55" fmla="*/ 87 h 99"/>
                  <a:gd name="T56" fmla="*/ 95 w 514"/>
                  <a:gd name="T57" fmla="*/ 86 h 99"/>
                  <a:gd name="T58" fmla="*/ 42 w 514"/>
                  <a:gd name="T59" fmla="*/ 87 h 99"/>
                  <a:gd name="T60" fmla="*/ 10 w 514"/>
                  <a:gd name="T61" fmla="*/ 89 h 99"/>
                  <a:gd name="T62" fmla="*/ 0 w 514"/>
                  <a:gd name="T63" fmla="*/ 90 h 99"/>
                  <a:gd name="T64" fmla="*/ 3 w 514"/>
                  <a:gd name="T65" fmla="*/ 61 h 99"/>
                  <a:gd name="T66" fmla="*/ 7 w 514"/>
                  <a:gd name="T67" fmla="*/ 31 h 99"/>
                  <a:gd name="T68" fmla="*/ 12 w 514"/>
                  <a:gd name="T69" fmla="*/ 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4" h="99">
                    <a:moveTo>
                      <a:pt x="12" y="1"/>
                    </a:moveTo>
                    <a:cubicBezTo>
                      <a:pt x="17" y="1"/>
                      <a:pt x="22" y="0"/>
                      <a:pt x="27" y="2"/>
                    </a:cubicBezTo>
                    <a:cubicBezTo>
                      <a:pt x="28" y="2"/>
                      <a:pt x="30" y="2"/>
                      <a:pt x="31" y="2"/>
                    </a:cubicBezTo>
                    <a:cubicBezTo>
                      <a:pt x="48" y="4"/>
                      <a:pt x="65" y="5"/>
                      <a:pt x="82" y="7"/>
                    </a:cubicBezTo>
                    <a:cubicBezTo>
                      <a:pt x="90" y="8"/>
                      <a:pt x="99" y="7"/>
                      <a:pt x="106" y="9"/>
                    </a:cubicBezTo>
                    <a:cubicBezTo>
                      <a:pt x="118" y="11"/>
                      <a:pt x="131" y="8"/>
                      <a:pt x="143" y="12"/>
                    </a:cubicBezTo>
                    <a:cubicBezTo>
                      <a:pt x="143" y="12"/>
                      <a:pt x="144" y="12"/>
                      <a:pt x="145" y="12"/>
                    </a:cubicBezTo>
                    <a:cubicBezTo>
                      <a:pt x="161" y="11"/>
                      <a:pt x="178" y="14"/>
                      <a:pt x="194" y="14"/>
                    </a:cubicBezTo>
                    <a:cubicBezTo>
                      <a:pt x="214" y="14"/>
                      <a:pt x="234" y="16"/>
                      <a:pt x="254" y="17"/>
                    </a:cubicBezTo>
                    <a:cubicBezTo>
                      <a:pt x="265" y="17"/>
                      <a:pt x="276" y="16"/>
                      <a:pt x="287" y="18"/>
                    </a:cubicBezTo>
                    <a:cubicBezTo>
                      <a:pt x="301" y="21"/>
                      <a:pt x="316" y="18"/>
                      <a:pt x="330" y="22"/>
                    </a:cubicBezTo>
                    <a:cubicBezTo>
                      <a:pt x="330" y="22"/>
                      <a:pt x="330" y="22"/>
                      <a:pt x="331" y="22"/>
                    </a:cubicBezTo>
                    <a:cubicBezTo>
                      <a:pt x="347" y="21"/>
                      <a:pt x="364" y="23"/>
                      <a:pt x="380" y="24"/>
                    </a:cubicBezTo>
                    <a:cubicBezTo>
                      <a:pt x="393" y="25"/>
                      <a:pt x="406" y="25"/>
                      <a:pt x="418" y="27"/>
                    </a:cubicBezTo>
                    <a:cubicBezTo>
                      <a:pt x="419" y="27"/>
                      <a:pt x="420" y="27"/>
                      <a:pt x="420" y="27"/>
                    </a:cubicBezTo>
                    <a:cubicBezTo>
                      <a:pt x="433" y="26"/>
                      <a:pt x="445" y="29"/>
                      <a:pt x="457" y="30"/>
                    </a:cubicBezTo>
                    <a:cubicBezTo>
                      <a:pt x="469" y="31"/>
                      <a:pt x="482" y="30"/>
                      <a:pt x="493" y="33"/>
                    </a:cubicBezTo>
                    <a:cubicBezTo>
                      <a:pt x="497" y="34"/>
                      <a:pt x="500" y="33"/>
                      <a:pt x="504" y="33"/>
                    </a:cubicBezTo>
                    <a:cubicBezTo>
                      <a:pt x="507" y="34"/>
                      <a:pt x="510" y="33"/>
                      <a:pt x="514" y="35"/>
                    </a:cubicBezTo>
                    <a:cubicBezTo>
                      <a:pt x="514" y="36"/>
                      <a:pt x="514" y="37"/>
                      <a:pt x="514" y="38"/>
                    </a:cubicBezTo>
                    <a:cubicBezTo>
                      <a:pt x="508" y="58"/>
                      <a:pt x="502" y="78"/>
                      <a:pt x="496" y="98"/>
                    </a:cubicBezTo>
                    <a:cubicBezTo>
                      <a:pt x="490" y="99"/>
                      <a:pt x="484" y="99"/>
                      <a:pt x="478" y="98"/>
                    </a:cubicBezTo>
                    <a:cubicBezTo>
                      <a:pt x="472" y="97"/>
                      <a:pt x="467" y="97"/>
                      <a:pt x="461" y="96"/>
                    </a:cubicBezTo>
                    <a:cubicBezTo>
                      <a:pt x="448" y="94"/>
                      <a:pt x="434" y="96"/>
                      <a:pt x="421" y="93"/>
                    </a:cubicBezTo>
                    <a:cubicBezTo>
                      <a:pt x="420" y="93"/>
                      <a:pt x="420" y="93"/>
                      <a:pt x="419" y="93"/>
                    </a:cubicBezTo>
                    <a:cubicBezTo>
                      <a:pt x="404" y="94"/>
                      <a:pt x="389" y="91"/>
                      <a:pt x="373" y="91"/>
                    </a:cubicBezTo>
                    <a:cubicBezTo>
                      <a:pt x="357" y="90"/>
                      <a:pt x="341" y="90"/>
                      <a:pt x="324" y="88"/>
                    </a:cubicBezTo>
                    <a:cubicBezTo>
                      <a:pt x="312" y="87"/>
                      <a:pt x="300" y="88"/>
                      <a:pt x="287" y="87"/>
                    </a:cubicBezTo>
                    <a:cubicBezTo>
                      <a:pt x="223" y="83"/>
                      <a:pt x="159" y="85"/>
                      <a:pt x="95" y="86"/>
                    </a:cubicBezTo>
                    <a:cubicBezTo>
                      <a:pt x="78" y="86"/>
                      <a:pt x="60" y="86"/>
                      <a:pt x="42" y="87"/>
                    </a:cubicBezTo>
                    <a:cubicBezTo>
                      <a:pt x="31" y="88"/>
                      <a:pt x="21" y="89"/>
                      <a:pt x="10" y="89"/>
                    </a:cubicBezTo>
                    <a:cubicBezTo>
                      <a:pt x="7" y="89"/>
                      <a:pt x="4" y="91"/>
                      <a:pt x="0" y="90"/>
                    </a:cubicBezTo>
                    <a:cubicBezTo>
                      <a:pt x="0" y="80"/>
                      <a:pt x="2" y="71"/>
                      <a:pt x="3" y="61"/>
                    </a:cubicBezTo>
                    <a:cubicBezTo>
                      <a:pt x="5" y="51"/>
                      <a:pt x="6" y="41"/>
                      <a:pt x="7" y="31"/>
                    </a:cubicBezTo>
                    <a:cubicBezTo>
                      <a:pt x="8" y="21"/>
                      <a:pt x="10" y="11"/>
                      <a:pt x="12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02"/>
              <p:cNvSpPr>
                <a:spLocks/>
              </p:cNvSpPr>
              <p:nvPr/>
            </p:nvSpPr>
            <p:spPr bwMode="auto">
              <a:xfrm>
                <a:off x="4848984" y="1607344"/>
                <a:ext cx="747713" cy="357188"/>
              </a:xfrm>
              <a:custGeom>
                <a:avLst/>
                <a:gdLst>
                  <a:gd name="T0" fmla="*/ 35 w 348"/>
                  <a:gd name="T1" fmla="*/ 155 h 166"/>
                  <a:gd name="T2" fmla="*/ 0 w 348"/>
                  <a:gd name="T3" fmla="*/ 112 h 166"/>
                  <a:gd name="T4" fmla="*/ 36 w 348"/>
                  <a:gd name="T5" fmla="*/ 59 h 166"/>
                  <a:gd name="T6" fmla="*/ 76 w 348"/>
                  <a:gd name="T7" fmla="*/ 44 h 166"/>
                  <a:gd name="T8" fmla="*/ 160 w 348"/>
                  <a:gd name="T9" fmla="*/ 29 h 166"/>
                  <a:gd name="T10" fmla="*/ 195 w 348"/>
                  <a:gd name="T11" fmla="*/ 13 h 166"/>
                  <a:gd name="T12" fmla="*/ 216 w 348"/>
                  <a:gd name="T13" fmla="*/ 3 h 166"/>
                  <a:gd name="T14" fmla="*/ 252 w 348"/>
                  <a:gd name="T15" fmla="*/ 4 h 166"/>
                  <a:gd name="T16" fmla="*/ 312 w 348"/>
                  <a:gd name="T17" fmla="*/ 21 h 166"/>
                  <a:gd name="T18" fmla="*/ 317 w 348"/>
                  <a:gd name="T19" fmla="*/ 22 h 166"/>
                  <a:gd name="T20" fmla="*/ 348 w 348"/>
                  <a:gd name="T21" fmla="*/ 49 h 166"/>
                  <a:gd name="T22" fmla="*/ 343 w 348"/>
                  <a:gd name="T23" fmla="*/ 54 h 166"/>
                  <a:gd name="T24" fmla="*/ 313 w 348"/>
                  <a:gd name="T25" fmla="*/ 73 h 166"/>
                  <a:gd name="T26" fmla="*/ 300 w 348"/>
                  <a:gd name="T27" fmla="*/ 79 h 166"/>
                  <a:gd name="T28" fmla="*/ 277 w 348"/>
                  <a:gd name="T29" fmla="*/ 118 h 166"/>
                  <a:gd name="T30" fmla="*/ 271 w 348"/>
                  <a:gd name="T31" fmla="*/ 128 h 166"/>
                  <a:gd name="T32" fmla="*/ 210 w 348"/>
                  <a:gd name="T33" fmla="*/ 155 h 166"/>
                  <a:gd name="T34" fmla="*/ 157 w 348"/>
                  <a:gd name="T35" fmla="*/ 163 h 166"/>
                  <a:gd name="T36" fmla="*/ 91 w 348"/>
                  <a:gd name="T37" fmla="*/ 160 h 166"/>
                  <a:gd name="T38" fmla="*/ 46 w 348"/>
                  <a:gd name="T39" fmla="*/ 157 h 166"/>
                  <a:gd name="T40" fmla="*/ 35 w 348"/>
                  <a:gd name="T41" fmla="*/ 15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8" h="166">
                    <a:moveTo>
                      <a:pt x="35" y="155"/>
                    </a:moveTo>
                    <a:cubicBezTo>
                      <a:pt x="24" y="140"/>
                      <a:pt x="12" y="127"/>
                      <a:pt x="0" y="112"/>
                    </a:cubicBezTo>
                    <a:cubicBezTo>
                      <a:pt x="9" y="92"/>
                      <a:pt x="18" y="72"/>
                      <a:pt x="36" y="59"/>
                    </a:cubicBezTo>
                    <a:cubicBezTo>
                      <a:pt x="48" y="50"/>
                      <a:pt x="61" y="45"/>
                      <a:pt x="76" y="44"/>
                    </a:cubicBezTo>
                    <a:cubicBezTo>
                      <a:pt x="104" y="41"/>
                      <a:pt x="133" y="38"/>
                      <a:pt x="160" y="29"/>
                    </a:cubicBezTo>
                    <a:cubicBezTo>
                      <a:pt x="172" y="24"/>
                      <a:pt x="183" y="18"/>
                      <a:pt x="195" y="13"/>
                    </a:cubicBezTo>
                    <a:cubicBezTo>
                      <a:pt x="202" y="9"/>
                      <a:pt x="208" y="6"/>
                      <a:pt x="216" y="3"/>
                    </a:cubicBezTo>
                    <a:cubicBezTo>
                      <a:pt x="228" y="0"/>
                      <a:pt x="240" y="1"/>
                      <a:pt x="252" y="4"/>
                    </a:cubicBezTo>
                    <a:cubicBezTo>
                      <a:pt x="272" y="9"/>
                      <a:pt x="292" y="15"/>
                      <a:pt x="312" y="21"/>
                    </a:cubicBezTo>
                    <a:cubicBezTo>
                      <a:pt x="313" y="21"/>
                      <a:pt x="315" y="22"/>
                      <a:pt x="317" y="22"/>
                    </a:cubicBezTo>
                    <a:cubicBezTo>
                      <a:pt x="331" y="27"/>
                      <a:pt x="342" y="35"/>
                      <a:pt x="348" y="49"/>
                    </a:cubicBezTo>
                    <a:cubicBezTo>
                      <a:pt x="348" y="53"/>
                      <a:pt x="345" y="53"/>
                      <a:pt x="343" y="54"/>
                    </a:cubicBezTo>
                    <a:cubicBezTo>
                      <a:pt x="331" y="58"/>
                      <a:pt x="321" y="64"/>
                      <a:pt x="313" y="73"/>
                    </a:cubicBezTo>
                    <a:cubicBezTo>
                      <a:pt x="309" y="77"/>
                      <a:pt x="305" y="79"/>
                      <a:pt x="300" y="79"/>
                    </a:cubicBezTo>
                    <a:cubicBezTo>
                      <a:pt x="290" y="90"/>
                      <a:pt x="283" y="104"/>
                      <a:pt x="277" y="118"/>
                    </a:cubicBezTo>
                    <a:cubicBezTo>
                      <a:pt x="275" y="121"/>
                      <a:pt x="274" y="125"/>
                      <a:pt x="271" y="128"/>
                    </a:cubicBezTo>
                    <a:cubicBezTo>
                      <a:pt x="253" y="142"/>
                      <a:pt x="231" y="148"/>
                      <a:pt x="210" y="155"/>
                    </a:cubicBezTo>
                    <a:cubicBezTo>
                      <a:pt x="193" y="161"/>
                      <a:pt x="176" y="166"/>
                      <a:pt x="157" y="163"/>
                    </a:cubicBezTo>
                    <a:cubicBezTo>
                      <a:pt x="135" y="163"/>
                      <a:pt x="113" y="161"/>
                      <a:pt x="91" y="160"/>
                    </a:cubicBezTo>
                    <a:cubicBezTo>
                      <a:pt x="76" y="158"/>
                      <a:pt x="61" y="158"/>
                      <a:pt x="46" y="157"/>
                    </a:cubicBezTo>
                    <a:cubicBezTo>
                      <a:pt x="42" y="157"/>
                      <a:pt x="38" y="157"/>
                      <a:pt x="35" y="155"/>
                    </a:cubicBez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03"/>
              <p:cNvSpPr>
                <a:spLocks/>
              </p:cNvSpPr>
              <p:nvPr/>
            </p:nvSpPr>
            <p:spPr bwMode="auto">
              <a:xfrm>
                <a:off x="4390197" y="1899444"/>
                <a:ext cx="1384300" cy="204788"/>
              </a:xfrm>
              <a:custGeom>
                <a:avLst/>
                <a:gdLst>
                  <a:gd name="T0" fmla="*/ 0 w 643"/>
                  <a:gd name="T1" fmla="*/ 48 h 95"/>
                  <a:gd name="T2" fmla="*/ 8 w 643"/>
                  <a:gd name="T3" fmla="*/ 3 h 95"/>
                  <a:gd name="T4" fmla="*/ 25 w 643"/>
                  <a:gd name="T5" fmla="*/ 4 h 95"/>
                  <a:gd name="T6" fmla="*/ 71 w 643"/>
                  <a:gd name="T7" fmla="*/ 12 h 95"/>
                  <a:gd name="T8" fmla="*/ 111 w 643"/>
                  <a:gd name="T9" fmla="*/ 17 h 95"/>
                  <a:gd name="T10" fmla="*/ 139 w 643"/>
                  <a:gd name="T11" fmla="*/ 19 h 95"/>
                  <a:gd name="T12" fmla="*/ 170 w 643"/>
                  <a:gd name="T13" fmla="*/ 22 h 95"/>
                  <a:gd name="T14" fmla="*/ 173 w 643"/>
                  <a:gd name="T15" fmla="*/ 23 h 95"/>
                  <a:gd name="T16" fmla="*/ 210 w 643"/>
                  <a:gd name="T17" fmla="*/ 25 h 95"/>
                  <a:gd name="T18" fmla="*/ 248 w 643"/>
                  <a:gd name="T19" fmla="*/ 28 h 95"/>
                  <a:gd name="T20" fmla="*/ 250 w 643"/>
                  <a:gd name="T21" fmla="*/ 29 h 95"/>
                  <a:gd name="T22" fmla="*/ 294 w 643"/>
                  <a:gd name="T23" fmla="*/ 31 h 95"/>
                  <a:gd name="T24" fmla="*/ 335 w 643"/>
                  <a:gd name="T25" fmla="*/ 34 h 95"/>
                  <a:gd name="T26" fmla="*/ 344 w 643"/>
                  <a:gd name="T27" fmla="*/ 34 h 95"/>
                  <a:gd name="T28" fmla="*/ 415 w 643"/>
                  <a:gd name="T29" fmla="*/ 37 h 95"/>
                  <a:gd name="T30" fmla="*/ 460 w 643"/>
                  <a:gd name="T31" fmla="*/ 39 h 95"/>
                  <a:gd name="T32" fmla="*/ 539 w 643"/>
                  <a:gd name="T33" fmla="*/ 41 h 95"/>
                  <a:gd name="T34" fmla="*/ 616 w 643"/>
                  <a:gd name="T35" fmla="*/ 42 h 95"/>
                  <a:gd name="T36" fmla="*/ 642 w 643"/>
                  <a:gd name="T37" fmla="*/ 45 h 95"/>
                  <a:gd name="T38" fmla="*/ 642 w 643"/>
                  <a:gd name="T39" fmla="*/ 49 h 95"/>
                  <a:gd name="T40" fmla="*/ 628 w 643"/>
                  <a:gd name="T41" fmla="*/ 90 h 95"/>
                  <a:gd name="T42" fmla="*/ 621 w 643"/>
                  <a:gd name="T43" fmla="*/ 94 h 95"/>
                  <a:gd name="T44" fmla="*/ 568 w 643"/>
                  <a:gd name="T45" fmla="*/ 93 h 95"/>
                  <a:gd name="T46" fmla="*/ 548 w 643"/>
                  <a:gd name="T47" fmla="*/ 92 h 95"/>
                  <a:gd name="T48" fmla="*/ 521 w 643"/>
                  <a:gd name="T49" fmla="*/ 92 h 95"/>
                  <a:gd name="T50" fmla="*/ 468 w 643"/>
                  <a:gd name="T51" fmla="*/ 90 h 95"/>
                  <a:gd name="T52" fmla="*/ 428 w 643"/>
                  <a:gd name="T53" fmla="*/ 88 h 95"/>
                  <a:gd name="T54" fmla="*/ 383 w 643"/>
                  <a:gd name="T55" fmla="*/ 86 h 95"/>
                  <a:gd name="T56" fmla="*/ 345 w 643"/>
                  <a:gd name="T57" fmla="*/ 84 h 95"/>
                  <a:gd name="T58" fmla="*/ 304 w 643"/>
                  <a:gd name="T59" fmla="*/ 81 h 95"/>
                  <a:gd name="T60" fmla="*/ 302 w 643"/>
                  <a:gd name="T61" fmla="*/ 81 h 95"/>
                  <a:gd name="T62" fmla="*/ 258 w 643"/>
                  <a:gd name="T63" fmla="*/ 78 h 95"/>
                  <a:gd name="T64" fmla="*/ 220 w 643"/>
                  <a:gd name="T65" fmla="*/ 75 h 95"/>
                  <a:gd name="T66" fmla="*/ 217 w 643"/>
                  <a:gd name="T67" fmla="*/ 75 h 95"/>
                  <a:gd name="T68" fmla="*/ 177 w 643"/>
                  <a:gd name="T69" fmla="*/ 72 h 95"/>
                  <a:gd name="T70" fmla="*/ 143 w 643"/>
                  <a:gd name="T71" fmla="*/ 70 h 95"/>
                  <a:gd name="T72" fmla="*/ 115 w 643"/>
                  <a:gd name="T73" fmla="*/ 67 h 95"/>
                  <a:gd name="T74" fmla="*/ 85 w 643"/>
                  <a:gd name="T75" fmla="*/ 64 h 95"/>
                  <a:gd name="T76" fmla="*/ 66 w 643"/>
                  <a:gd name="T77" fmla="*/ 62 h 95"/>
                  <a:gd name="T78" fmla="*/ 35 w 643"/>
                  <a:gd name="T79" fmla="*/ 57 h 95"/>
                  <a:gd name="T80" fmla="*/ 8 w 643"/>
                  <a:gd name="T81" fmla="*/ 52 h 95"/>
                  <a:gd name="T82" fmla="*/ 0 w 643"/>
                  <a:gd name="T83" fmla="*/ 4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3" h="95">
                    <a:moveTo>
                      <a:pt x="0" y="48"/>
                    </a:moveTo>
                    <a:cubicBezTo>
                      <a:pt x="3" y="33"/>
                      <a:pt x="5" y="18"/>
                      <a:pt x="8" y="3"/>
                    </a:cubicBezTo>
                    <a:cubicBezTo>
                      <a:pt x="14" y="0"/>
                      <a:pt x="20" y="3"/>
                      <a:pt x="25" y="4"/>
                    </a:cubicBezTo>
                    <a:cubicBezTo>
                      <a:pt x="40" y="7"/>
                      <a:pt x="55" y="10"/>
                      <a:pt x="71" y="12"/>
                    </a:cubicBezTo>
                    <a:cubicBezTo>
                      <a:pt x="84" y="13"/>
                      <a:pt x="97" y="16"/>
                      <a:pt x="111" y="17"/>
                    </a:cubicBezTo>
                    <a:cubicBezTo>
                      <a:pt x="120" y="17"/>
                      <a:pt x="129" y="19"/>
                      <a:pt x="139" y="19"/>
                    </a:cubicBezTo>
                    <a:cubicBezTo>
                      <a:pt x="150" y="20"/>
                      <a:pt x="160" y="21"/>
                      <a:pt x="170" y="22"/>
                    </a:cubicBezTo>
                    <a:cubicBezTo>
                      <a:pt x="171" y="23"/>
                      <a:pt x="172" y="23"/>
                      <a:pt x="173" y="23"/>
                    </a:cubicBezTo>
                    <a:cubicBezTo>
                      <a:pt x="186" y="22"/>
                      <a:pt x="198" y="24"/>
                      <a:pt x="210" y="25"/>
                    </a:cubicBezTo>
                    <a:cubicBezTo>
                      <a:pt x="223" y="26"/>
                      <a:pt x="236" y="25"/>
                      <a:pt x="248" y="28"/>
                    </a:cubicBezTo>
                    <a:cubicBezTo>
                      <a:pt x="249" y="29"/>
                      <a:pt x="250" y="29"/>
                      <a:pt x="250" y="29"/>
                    </a:cubicBezTo>
                    <a:cubicBezTo>
                      <a:pt x="265" y="28"/>
                      <a:pt x="280" y="30"/>
                      <a:pt x="294" y="31"/>
                    </a:cubicBezTo>
                    <a:cubicBezTo>
                      <a:pt x="308" y="32"/>
                      <a:pt x="322" y="31"/>
                      <a:pt x="335" y="34"/>
                    </a:cubicBezTo>
                    <a:cubicBezTo>
                      <a:pt x="338" y="35"/>
                      <a:pt x="341" y="34"/>
                      <a:pt x="344" y="34"/>
                    </a:cubicBezTo>
                    <a:cubicBezTo>
                      <a:pt x="368" y="34"/>
                      <a:pt x="392" y="38"/>
                      <a:pt x="415" y="37"/>
                    </a:cubicBezTo>
                    <a:cubicBezTo>
                      <a:pt x="430" y="40"/>
                      <a:pt x="446" y="37"/>
                      <a:pt x="460" y="39"/>
                    </a:cubicBezTo>
                    <a:cubicBezTo>
                      <a:pt x="487" y="41"/>
                      <a:pt x="513" y="39"/>
                      <a:pt x="539" y="41"/>
                    </a:cubicBezTo>
                    <a:cubicBezTo>
                      <a:pt x="565" y="43"/>
                      <a:pt x="591" y="42"/>
                      <a:pt x="616" y="42"/>
                    </a:cubicBezTo>
                    <a:cubicBezTo>
                      <a:pt x="625" y="42"/>
                      <a:pt x="634" y="42"/>
                      <a:pt x="642" y="45"/>
                    </a:cubicBezTo>
                    <a:cubicBezTo>
                      <a:pt x="643" y="46"/>
                      <a:pt x="643" y="48"/>
                      <a:pt x="642" y="49"/>
                    </a:cubicBezTo>
                    <a:cubicBezTo>
                      <a:pt x="637" y="63"/>
                      <a:pt x="632" y="76"/>
                      <a:pt x="628" y="90"/>
                    </a:cubicBezTo>
                    <a:cubicBezTo>
                      <a:pt x="627" y="93"/>
                      <a:pt x="624" y="94"/>
                      <a:pt x="621" y="94"/>
                    </a:cubicBezTo>
                    <a:cubicBezTo>
                      <a:pt x="603" y="93"/>
                      <a:pt x="585" y="95"/>
                      <a:pt x="568" y="93"/>
                    </a:cubicBezTo>
                    <a:cubicBezTo>
                      <a:pt x="561" y="92"/>
                      <a:pt x="555" y="92"/>
                      <a:pt x="548" y="92"/>
                    </a:cubicBezTo>
                    <a:cubicBezTo>
                      <a:pt x="539" y="92"/>
                      <a:pt x="530" y="93"/>
                      <a:pt x="521" y="92"/>
                    </a:cubicBezTo>
                    <a:cubicBezTo>
                      <a:pt x="503" y="90"/>
                      <a:pt x="485" y="91"/>
                      <a:pt x="468" y="90"/>
                    </a:cubicBezTo>
                    <a:cubicBezTo>
                      <a:pt x="455" y="88"/>
                      <a:pt x="441" y="89"/>
                      <a:pt x="428" y="88"/>
                    </a:cubicBezTo>
                    <a:cubicBezTo>
                      <a:pt x="413" y="86"/>
                      <a:pt x="398" y="88"/>
                      <a:pt x="383" y="86"/>
                    </a:cubicBezTo>
                    <a:cubicBezTo>
                      <a:pt x="370" y="84"/>
                      <a:pt x="357" y="86"/>
                      <a:pt x="345" y="84"/>
                    </a:cubicBezTo>
                    <a:cubicBezTo>
                      <a:pt x="331" y="82"/>
                      <a:pt x="317" y="84"/>
                      <a:pt x="304" y="81"/>
                    </a:cubicBezTo>
                    <a:cubicBezTo>
                      <a:pt x="303" y="81"/>
                      <a:pt x="303" y="81"/>
                      <a:pt x="302" y="81"/>
                    </a:cubicBezTo>
                    <a:cubicBezTo>
                      <a:pt x="287" y="82"/>
                      <a:pt x="273" y="79"/>
                      <a:pt x="258" y="78"/>
                    </a:cubicBezTo>
                    <a:cubicBezTo>
                      <a:pt x="245" y="77"/>
                      <a:pt x="233" y="78"/>
                      <a:pt x="220" y="75"/>
                    </a:cubicBezTo>
                    <a:cubicBezTo>
                      <a:pt x="219" y="75"/>
                      <a:pt x="218" y="75"/>
                      <a:pt x="217" y="75"/>
                    </a:cubicBezTo>
                    <a:cubicBezTo>
                      <a:pt x="204" y="76"/>
                      <a:pt x="190" y="74"/>
                      <a:pt x="177" y="72"/>
                    </a:cubicBezTo>
                    <a:cubicBezTo>
                      <a:pt x="166" y="71"/>
                      <a:pt x="154" y="71"/>
                      <a:pt x="143" y="70"/>
                    </a:cubicBezTo>
                    <a:cubicBezTo>
                      <a:pt x="134" y="68"/>
                      <a:pt x="124" y="68"/>
                      <a:pt x="115" y="67"/>
                    </a:cubicBezTo>
                    <a:cubicBezTo>
                      <a:pt x="105" y="67"/>
                      <a:pt x="95" y="65"/>
                      <a:pt x="85" y="64"/>
                    </a:cubicBezTo>
                    <a:cubicBezTo>
                      <a:pt x="79" y="63"/>
                      <a:pt x="72" y="62"/>
                      <a:pt x="66" y="62"/>
                    </a:cubicBezTo>
                    <a:cubicBezTo>
                      <a:pt x="55" y="61"/>
                      <a:pt x="45" y="58"/>
                      <a:pt x="35" y="57"/>
                    </a:cubicBezTo>
                    <a:cubicBezTo>
                      <a:pt x="26" y="56"/>
                      <a:pt x="17" y="54"/>
                      <a:pt x="8" y="52"/>
                    </a:cubicBezTo>
                    <a:cubicBezTo>
                      <a:pt x="5" y="51"/>
                      <a:pt x="2" y="50"/>
                      <a:pt x="0" y="4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04"/>
              <p:cNvSpPr>
                <a:spLocks/>
              </p:cNvSpPr>
              <p:nvPr/>
            </p:nvSpPr>
            <p:spPr bwMode="auto">
              <a:xfrm>
                <a:off x="4450522" y="2367756"/>
                <a:ext cx="1079500" cy="187325"/>
              </a:xfrm>
              <a:custGeom>
                <a:avLst/>
                <a:gdLst>
                  <a:gd name="T0" fmla="*/ 310 w 502"/>
                  <a:gd name="T1" fmla="*/ 79 h 87"/>
                  <a:gd name="T2" fmla="*/ 298 w 502"/>
                  <a:gd name="T3" fmla="*/ 74 h 87"/>
                  <a:gd name="T4" fmla="*/ 270 w 502"/>
                  <a:gd name="T5" fmla="*/ 63 h 87"/>
                  <a:gd name="T6" fmla="*/ 253 w 502"/>
                  <a:gd name="T7" fmla="*/ 50 h 87"/>
                  <a:gd name="T8" fmla="*/ 248 w 502"/>
                  <a:gd name="T9" fmla="*/ 48 h 87"/>
                  <a:gd name="T10" fmla="*/ 226 w 502"/>
                  <a:gd name="T11" fmla="*/ 37 h 87"/>
                  <a:gd name="T12" fmla="*/ 209 w 502"/>
                  <a:gd name="T13" fmla="*/ 30 h 87"/>
                  <a:gd name="T14" fmla="*/ 183 w 502"/>
                  <a:gd name="T15" fmla="*/ 24 h 87"/>
                  <a:gd name="T16" fmla="*/ 163 w 502"/>
                  <a:gd name="T17" fmla="*/ 29 h 87"/>
                  <a:gd name="T18" fmla="*/ 113 w 502"/>
                  <a:gd name="T19" fmla="*/ 70 h 87"/>
                  <a:gd name="T20" fmla="*/ 96 w 502"/>
                  <a:gd name="T21" fmla="*/ 76 h 87"/>
                  <a:gd name="T22" fmla="*/ 62 w 502"/>
                  <a:gd name="T23" fmla="*/ 76 h 87"/>
                  <a:gd name="T24" fmla="*/ 54 w 502"/>
                  <a:gd name="T25" fmla="*/ 77 h 87"/>
                  <a:gd name="T26" fmla="*/ 1 w 502"/>
                  <a:gd name="T27" fmla="*/ 77 h 87"/>
                  <a:gd name="T28" fmla="*/ 2 w 502"/>
                  <a:gd name="T29" fmla="*/ 49 h 87"/>
                  <a:gd name="T30" fmla="*/ 3 w 502"/>
                  <a:gd name="T31" fmla="*/ 43 h 87"/>
                  <a:gd name="T32" fmla="*/ 5 w 502"/>
                  <a:gd name="T33" fmla="*/ 13 h 87"/>
                  <a:gd name="T34" fmla="*/ 16 w 502"/>
                  <a:gd name="T35" fmla="*/ 3 h 87"/>
                  <a:gd name="T36" fmla="*/ 18 w 502"/>
                  <a:gd name="T37" fmla="*/ 3 h 87"/>
                  <a:gd name="T38" fmla="*/ 224 w 502"/>
                  <a:gd name="T39" fmla="*/ 1 h 87"/>
                  <a:gd name="T40" fmla="*/ 263 w 502"/>
                  <a:gd name="T41" fmla="*/ 1 h 87"/>
                  <a:gd name="T42" fmla="*/ 327 w 502"/>
                  <a:gd name="T43" fmla="*/ 3 h 87"/>
                  <a:gd name="T44" fmla="*/ 370 w 502"/>
                  <a:gd name="T45" fmla="*/ 5 h 87"/>
                  <a:gd name="T46" fmla="*/ 414 w 502"/>
                  <a:gd name="T47" fmla="*/ 7 h 87"/>
                  <a:gd name="T48" fmla="*/ 449 w 502"/>
                  <a:gd name="T49" fmla="*/ 9 h 87"/>
                  <a:gd name="T50" fmla="*/ 489 w 502"/>
                  <a:gd name="T51" fmla="*/ 11 h 87"/>
                  <a:gd name="T52" fmla="*/ 502 w 502"/>
                  <a:gd name="T53" fmla="*/ 13 h 87"/>
                  <a:gd name="T54" fmla="*/ 486 w 502"/>
                  <a:gd name="T55" fmla="*/ 87 h 87"/>
                  <a:gd name="T56" fmla="*/ 442 w 502"/>
                  <a:gd name="T57" fmla="*/ 84 h 87"/>
                  <a:gd name="T58" fmla="*/ 430 w 502"/>
                  <a:gd name="T59" fmla="*/ 83 h 87"/>
                  <a:gd name="T60" fmla="*/ 355 w 502"/>
                  <a:gd name="T61" fmla="*/ 81 h 87"/>
                  <a:gd name="T62" fmla="*/ 310 w 502"/>
                  <a:gd name="T63" fmla="*/ 7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2" h="87">
                    <a:moveTo>
                      <a:pt x="310" y="79"/>
                    </a:moveTo>
                    <a:cubicBezTo>
                      <a:pt x="307" y="75"/>
                      <a:pt x="302" y="74"/>
                      <a:pt x="298" y="74"/>
                    </a:cubicBezTo>
                    <a:cubicBezTo>
                      <a:pt x="287" y="76"/>
                      <a:pt x="278" y="70"/>
                      <a:pt x="270" y="63"/>
                    </a:cubicBezTo>
                    <a:cubicBezTo>
                      <a:pt x="264" y="59"/>
                      <a:pt x="258" y="55"/>
                      <a:pt x="253" y="50"/>
                    </a:cubicBezTo>
                    <a:cubicBezTo>
                      <a:pt x="251" y="49"/>
                      <a:pt x="249" y="48"/>
                      <a:pt x="248" y="48"/>
                    </a:cubicBezTo>
                    <a:cubicBezTo>
                      <a:pt x="239" y="47"/>
                      <a:pt x="233" y="42"/>
                      <a:pt x="226" y="37"/>
                    </a:cubicBezTo>
                    <a:cubicBezTo>
                      <a:pt x="221" y="33"/>
                      <a:pt x="215" y="31"/>
                      <a:pt x="209" y="30"/>
                    </a:cubicBezTo>
                    <a:cubicBezTo>
                      <a:pt x="200" y="28"/>
                      <a:pt x="192" y="26"/>
                      <a:pt x="183" y="24"/>
                    </a:cubicBezTo>
                    <a:cubicBezTo>
                      <a:pt x="176" y="23"/>
                      <a:pt x="169" y="24"/>
                      <a:pt x="163" y="29"/>
                    </a:cubicBezTo>
                    <a:cubicBezTo>
                      <a:pt x="146" y="43"/>
                      <a:pt x="129" y="55"/>
                      <a:pt x="113" y="70"/>
                    </a:cubicBezTo>
                    <a:cubicBezTo>
                      <a:pt x="108" y="74"/>
                      <a:pt x="103" y="76"/>
                      <a:pt x="96" y="76"/>
                    </a:cubicBezTo>
                    <a:cubicBezTo>
                      <a:pt x="85" y="75"/>
                      <a:pt x="74" y="76"/>
                      <a:pt x="62" y="76"/>
                    </a:cubicBezTo>
                    <a:cubicBezTo>
                      <a:pt x="60" y="76"/>
                      <a:pt x="57" y="75"/>
                      <a:pt x="54" y="77"/>
                    </a:cubicBezTo>
                    <a:cubicBezTo>
                      <a:pt x="37" y="77"/>
                      <a:pt x="19" y="77"/>
                      <a:pt x="1" y="77"/>
                    </a:cubicBezTo>
                    <a:cubicBezTo>
                      <a:pt x="0" y="68"/>
                      <a:pt x="0" y="58"/>
                      <a:pt x="2" y="49"/>
                    </a:cubicBezTo>
                    <a:cubicBezTo>
                      <a:pt x="2" y="47"/>
                      <a:pt x="3" y="45"/>
                      <a:pt x="3" y="43"/>
                    </a:cubicBezTo>
                    <a:cubicBezTo>
                      <a:pt x="2" y="33"/>
                      <a:pt x="5" y="23"/>
                      <a:pt x="5" y="13"/>
                    </a:cubicBezTo>
                    <a:cubicBezTo>
                      <a:pt x="5" y="6"/>
                      <a:pt x="8" y="3"/>
                      <a:pt x="16" y="3"/>
                    </a:cubicBezTo>
                    <a:cubicBezTo>
                      <a:pt x="16" y="3"/>
                      <a:pt x="17" y="3"/>
                      <a:pt x="18" y="3"/>
                    </a:cubicBezTo>
                    <a:cubicBezTo>
                      <a:pt x="86" y="0"/>
                      <a:pt x="155" y="1"/>
                      <a:pt x="224" y="1"/>
                    </a:cubicBezTo>
                    <a:cubicBezTo>
                      <a:pt x="237" y="1"/>
                      <a:pt x="250" y="0"/>
                      <a:pt x="263" y="1"/>
                    </a:cubicBezTo>
                    <a:cubicBezTo>
                      <a:pt x="284" y="3"/>
                      <a:pt x="306" y="2"/>
                      <a:pt x="327" y="3"/>
                    </a:cubicBezTo>
                    <a:cubicBezTo>
                      <a:pt x="341" y="4"/>
                      <a:pt x="356" y="3"/>
                      <a:pt x="370" y="5"/>
                    </a:cubicBezTo>
                    <a:cubicBezTo>
                      <a:pt x="385" y="7"/>
                      <a:pt x="399" y="5"/>
                      <a:pt x="414" y="7"/>
                    </a:cubicBezTo>
                    <a:cubicBezTo>
                      <a:pt x="426" y="8"/>
                      <a:pt x="438" y="7"/>
                      <a:pt x="449" y="9"/>
                    </a:cubicBezTo>
                    <a:cubicBezTo>
                      <a:pt x="463" y="10"/>
                      <a:pt x="476" y="10"/>
                      <a:pt x="489" y="11"/>
                    </a:cubicBezTo>
                    <a:cubicBezTo>
                      <a:pt x="493" y="11"/>
                      <a:pt x="497" y="12"/>
                      <a:pt x="502" y="13"/>
                    </a:cubicBezTo>
                    <a:cubicBezTo>
                      <a:pt x="496" y="38"/>
                      <a:pt x="491" y="62"/>
                      <a:pt x="486" y="87"/>
                    </a:cubicBezTo>
                    <a:cubicBezTo>
                      <a:pt x="471" y="83"/>
                      <a:pt x="456" y="87"/>
                      <a:pt x="442" y="84"/>
                    </a:cubicBezTo>
                    <a:cubicBezTo>
                      <a:pt x="438" y="83"/>
                      <a:pt x="434" y="83"/>
                      <a:pt x="430" y="83"/>
                    </a:cubicBezTo>
                    <a:cubicBezTo>
                      <a:pt x="405" y="83"/>
                      <a:pt x="380" y="80"/>
                      <a:pt x="355" y="81"/>
                    </a:cubicBezTo>
                    <a:cubicBezTo>
                      <a:pt x="340" y="78"/>
                      <a:pt x="325" y="80"/>
                      <a:pt x="310" y="79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05"/>
              <p:cNvSpPr>
                <a:spLocks/>
              </p:cNvSpPr>
              <p:nvPr/>
            </p:nvSpPr>
            <p:spPr bwMode="auto">
              <a:xfrm>
                <a:off x="4491797" y="2043906"/>
                <a:ext cx="1125538" cy="187325"/>
              </a:xfrm>
              <a:custGeom>
                <a:avLst/>
                <a:gdLst>
                  <a:gd name="T0" fmla="*/ 523 w 523"/>
                  <a:gd name="T1" fmla="*/ 33 h 87"/>
                  <a:gd name="T2" fmla="*/ 505 w 523"/>
                  <a:gd name="T3" fmla="*/ 86 h 87"/>
                  <a:gd name="T4" fmla="*/ 482 w 523"/>
                  <a:gd name="T5" fmla="*/ 85 h 87"/>
                  <a:gd name="T6" fmla="*/ 478 w 523"/>
                  <a:gd name="T7" fmla="*/ 85 h 87"/>
                  <a:gd name="T8" fmla="*/ 447 w 523"/>
                  <a:gd name="T9" fmla="*/ 82 h 87"/>
                  <a:gd name="T10" fmla="*/ 417 w 523"/>
                  <a:gd name="T11" fmla="*/ 79 h 87"/>
                  <a:gd name="T12" fmla="*/ 415 w 523"/>
                  <a:gd name="T13" fmla="*/ 79 h 87"/>
                  <a:gd name="T14" fmla="*/ 369 w 523"/>
                  <a:gd name="T15" fmla="*/ 75 h 87"/>
                  <a:gd name="T16" fmla="*/ 368 w 523"/>
                  <a:gd name="T17" fmla="*/ 75 h 87"/>
                  <a:gd name="T18" fmla="*/ 322 w 523"/>
                  <a:gd name="T19" fmla="*/ 73 h 87"/>
                  <a:gd name="T20" fmla="*/ 280 w 523"/>
                  <a:gd name="T21" fmla="*/ 70 h 87"/>
                  <a:gd name="T22" fmla="*/ 278 w 523"/>
                  <a:gd name="T23" fmla="*/ 69 h 87"/>
                  <a:gd name="T24" fmla="*/ 228 w 523"/>
                  <a:gd name="T25" fmla="*/ 67 h 87"/>
                  <a:gd name="T26" fmla="*/ 165 w 523"/>
                  <a:gd name="T27" fmla="*/ 65 h 87"/>
                  <a:gd name="T28" fmla="*/ 128 w 523"/>
                  <a:gd name="T29" fmla="*/ 63 h 87"/>
                  <a:gd name="T30" fmla="*/ 87 w 523"/>
                  <a:gd name="T31" fmla="*/ 60 h 87"/>
                  <a:gd name="T32" fmla="*/ 83 w 523"/>
                  <a:gd name="T33" fmla="*/ 60 h 87"/>
                  <a:gd name="T34" fmla="*/ 38 w 523"/>
                  <a:gd name="T35" fmla="*/ 56 h 87"/>
                  <a:gd name="T36" fmla="*/ 35 w 523"/>
                  <a:gd name="T37" fmla="*/ 56 h 87"/>
                  <a:gd name="T38" fmla="*/ 3 w 523"/>
                  <a:gd name="T39" fmla="*/ 54 h 87"/>
                  <a:gd name="T40" fmla="*/ 1 w 523"/>
                  <a:gd name="T41" fmla="*/ 47 h 87"/>
                  <a:gd name="T42" fmla="*/ 9 w 523"/>
                  <a:gd name="T43" fmla="*/ 6 h 87"/>
                  <a:gd name="T44" fmla="*/ 16 w 523"/>
                  <a:gd name="T45" fmla="*/ 1 h 87"/>
                  <a:gd name="T46" fmla="*/ 56 w 523"/>
                  <a:gd name="T47" fmla="*/ 6 h 87"/>
                  <a:gd name="T48" fmla="*/ 84 w 523"/>
                  <a:gd name="T49" fmla="*/ 9 h 87"/>
                  <a:gd name="T50" fmla="*/ 106 w 523"/>
                  <a:gd name="T51" fmla="*/ 11 h 87"/>
                  <a:gd name="T52" fmla="*/ 136 w 523"/>
                  <a:gd name="T53" fmla="*/ 14 h 87"/>
                  <a:gd name="T54" fmla="*/ 176 w 523"/>
                  <a:gd name="T55" fmla="*/ 17 h 87"/>
                  <a:gd name="T56" fmla="*/ 178 w 523"/>
                  <a:gd name="T57" fmla="*/ 17 h 87"/>
                  <a:gd name="T58" fmla="*/ 220 w 523"/>
                  <a:gd name="T59" fmla="*/ 20 h 87"/>
                  <a:gd name="T60" fmla="*/ 263 w 523"/>
                  <a:gd name="T61" fmla="*/ 23 h 87"/>
                  <a:gd name="T62" fmla="*/ 265 w 523"/>
                  <a:gd name="T63" fmla="*/ 23 h 87"/>
                  <a:gd name="T64" fmla="*/ 309 w 523"/>
                  <a:gd name="T65" fmla="*/ 25 h 87"/>
                  <a:gd name="T66" fmla="*/ 373 w 523"/>
                  <a:gd name="T67" fmla="*/ 28 h 87"/>
                  <a:gd name="T68" fmla="*/ 420 w 523"/>
                  <a:gd name="T69" fmla="*/ 29 h 87"/>
                  <a:gd name="T70" fmla="*/ 502 w 523"/>
                  <a:gd name="T71" fmla="*/ 31 h 87"/>
                  <a:gd name="T72" fmla="*/ 523 w 523"/>
                  <a:gd name="T73" fmla="*/ 3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23" h="87">
                    <a:moveTo>
                      <a:pt x="523" y="33"/>
                    </a:moveTo>
                    <a:cubicBezTo>
                      <a:pt x="518" y="52"/>
                      <a:pt x="511" y="69"/>
                      <a:pt x="505" y="86"/>
                    </a:cubicBezTo>
                    <a:cubicBezTo>
                      <a:pt x="497" y="87"/>
                      <a:pt x="490" y="87"/>
                      <a:pt x="482" y="85"/>
                    </a:cubicBezTo>
                    <a:cubicBezTo>
                      <a:pt x="481" y="85"/>
                      <a:pt x="479" y="85"/>
                      <a:pt x="478" y="85"/>
                    </a:cubicBezTo>
                    <a:cubicBezTo>
                      <a:pt x="468" y="86"/>
                      <a:pt x="457" y="83"/>
                      <a:pt x="447" y="82"/>
                    </a:cubicBezTo>
                    <a:cubicBezTo>
                      <a:pt x="437" y="81"/>
                      <a:pt x="427" y="82"/>
                      <a:pt x="417" y="79"/>
                    </a:cubicBezTo>
                    <a:cubicBezTo>
                      <a:pt x="416" y="79"/>
                      <a:pt x="415" y="79"/>
                      <a:pt x="415" y="79"/>
                    </a:cubicBezTo>
                    <a:cubicBezTo>
                      <a:pt x="399" y="78"/>
                      <a:pt x="384" y="77"/>
                      <a:pt x="369" y="75"/>
                    </a:cubicBezTo>
                    <a:cubicBezTo>
                      <a:pt x="369" y="75"/>
                      <a:pt x="368" y="75"/>
                      <a:pt x="368" y="75"/>
                    </a:cubicBezTo>
                    <a:cubicBezTo>
                      <a:pt x="353" y="76"/>
                      <a:pt x="337" y="74"/>
                      <a:pt x="322" y="73"/>
                    </a:cubicBezTo>
                    <a:cubicBezTo>
                      <a:pt x="308" y="72"/>
                      <a:pt x="294" y="73"/>
                      <a:pt x="280" y="70"/>
                    </a:cubicBezTo>
                    <a:cubicBezTo>
                      <a:pt x="280" y="69"/>
                      <a:pt x="279" y="69"/>
                      <a:pt x="278" y="69"/>
                    </a:cubicBezTo>
                    <a:cubicBezTo>
                      <a:pt x="261" y="70"/>
                      <a:pt x="245" y="67"/>
                      <a:pt x="228" y="67"/>
                    </a:cubicBezTo>
                    <a:cubicBezTo>
                      <a:pt x="207" y="67"/>
                      <a:pt x="186" y="65"/>
                      <a:pt x="165" y="65"/>
                    </a:cubicBezTo>
                    <a:cubicBezTo>
                      <a:pt x="153" y="64"/>
                      <a:pt x="140" y="65"/>
                      <a:pt x="128" y="63"/>
                    </a:cubicBezTo>
                    <a:cubicBezTo>
                      <a:pt x="115" y="61"/>
                      <a:pt x="101" y="63"/>
                      <a:pt x="87" y="60"/>
                    </a:cubicBezTo>
                    <a:cubicBezTo>
                      <a:pt x="86" y="60"/>
                      <a:pt x="85" y="60"/>
                      <a:pt x="83" y="60"/>
                    </a:cubicBezTo>
                    <a:cubicBezTo>
                      <a:pt x="68" y="60"/>
                      <a:pt x="53" y="58"/>
                      <a:pt x="38" y="56"/>
                    </a:cubicBezTo>
                    <a:cubicBezTo>
                      <a:pt x="37" y="56"/>
                      <a:pt x="36" y="56"/>
                      <a:pt x="35" y="56"/>
                    </a:cubicBezTo>
                    <a:cubicBezTo>
                      <a:pt x="24" y="57"/>
                      <a:pt x="13" y="54"/>
                      <a:pt x="3" y="54"/>
                    </a:cubicBezTo>
                    <a:cubicBezTo>
                      <a:pt x="0" y="52"/>
                      <a:pt x="1" y="49"/>
                      <a:pt x="1" y="47"/>
                    </a:cubicBezTo>
                    <a:cubicBezTo>
                      <a:pt x="4" y="33"/>
                      <a:pt x="6" y="20"/>
                      <a:pt x="9" y="6"/>
                    </a:cubicBezTo>
                    <a:cubicBezTo>
                      <a:pt x="10" y="1"/>
                      <a:pt x="11" y="0"/>
                      <a:pt x="16" y="1"/>
                    </a:cubicBezTo>
                    <a:cubicBezTo>
                      <a:pt x="29" y="3"/>
                      <a:pt x="43" y="4"/>
                      <a:pt x="56" y="6"/>
                    </a:cubicBezTo>
                    <a:cubicBezTo>
                      <a:pt x="65" y="8"/>
                      <a:pt x="75" y="7"/>
                      <a:pt x="84" y="9"/>
                    </a:cubicBezTo>
                    <a:cubicBezTo>
                      <a:pt x="91" y="11"/>
                      <a:pt x="98" y="10"/>
                      <a:pt x="106" y="11"/>
                    </a:cubicBezTo>
                    <a:cubicBezTo>
                      <a:pt x="116" y="12"/>
                      <a:pt x="126" y="13"/>
                      <a:pt x="136" y="14"/>
                    </a:cubicBezTo>
                    <a:cubicBezTo>
                      <a:pt x="149" y="15"/>
                      <a:pt x="163" y="15"/>
                      <a:pt x="176" y="17"/>
                    </a:cubicBezTo>
                    <a:cubicBezTo>
                      <a:pt x="177" y="17"/>
                      <a:pt x="177" y="17"/>
                      <a:pt x="178" y="17"/>
                    </a:cubicBezTo>
                    <a:cubicBezTo>
                      <a:pt x="192" y="16"/>
                      <a:pt x="206" y="19"/>
                      <a:pt x="220" y="20"/>
                    </a:cubicBezTo>
                    <a:cubicBezTo>
                      <a:pt x="234" y="21"/>
                      <a:pt x="248" y="20"/>
                      <a:pt x="263" y="23"/>
                    </a:cubicBezTo>
                    <a:cubicBezTo>
                      <a:pt x="263" y="23"/>
                      <a:pt x="264" y="23"/>
                      <a:pt x="265" y="23"/>
                    </a:cubicBezTo>
                    <a:cubicBezTo>
                      <a:pt x="280" y="22"/>
                      <a:pt x="294" y="25"/>
                      <a:pt x="309" y="25"/>
                    </a:cubicBezTo>
                    <a:cubicBezTo>
                      <a:pt x="331" y="25"/>
                      <a:pt x="352" y="27"/>
                      <a:pt x="373" y="28"/>
                    </a:cubicBezTo>
                    <a:cubicBezTo>
                      <a:pt x="389" y="28"/>
                      <a:pt x="405" y="28"/>
                      <a:pt x="420" y="29"/>
                    </a:cubicBezTo>
                    <a:cubicBezTo>
                      <a:pt x="447" y="32"/>
                      <a:pt x="475" y="30"/>
                      <a:pt x="502" y="31"/>
                    </a:cubicBezTo>
                    <a:cubicBezTo>
                      <a:pt x="509" y="31"/>
                      <a:pt x="515" y="33"/>
                      <a:pt x="523" y="3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06"/>
              <p:cNvSpPr>
                <a:spLocks/>
              </p:cNvSpPr>
              <p:nvPr/>
            </p:nvSpPr>
            <p:spPr bwMode="auto">
              <a:xfrm>
                <a:off x="4321934" y="2021681"/>
                <a:ext cx="179388" cy="879475"/>
              </a:xfrm>
              <a:custGeom>
                <a:avLst/>
                <a:gdLst>
                  <a:gd name="T0" fmla="*/ 47 w 84"/>
                  <a:gd name="T1" fmla="*/ 325 h 409"/>
                  <a:gd name="T2" fmla="*/ 45 w 84"/>
                  <a:gd name="T3" fmla="*/ 332 h 409"/>
                  <a:gd name="T4" fmla="*/ 45 w 84"/>
                  <a:gd name="T5" fmla="*/ 353 h 409"/>
                  <a:gd name="T6" fmla="*/ 43 w 84"/>
                  <a:gd name="T7" fmla="*/ 361 h 409"/>
                  <a:gd name="T8" fmla="*/ 7 w 84"/>
                  <a:gd name="T9" fmla="*/ 406 h 409"/>
                  <a:gd name="T10" fmla="*/ 4 w 84"/>
                  <a:gd name="T11" fmla="*/ 409 h 409"/>
                  <a:gd name="T12" fmla="*/ 3 w 84"/>
                  <a:gd name="T13" fmla="*/ 382 h 409"/>
                  <a:gd name="T14" fmla="*/ 3 w 84"/>
                  <a:gd name="T15" fmla="*/ 356 h 409"/>
                  <a:gd name="T16" fmla="*/ 3 w 84"/>
                  <a:gd name="T17" fmla="*/ 329 h 409"/>
                  <a:gd name="T18" fmla="*/ 0 w 84"/>
                  <a:gd name="T19" fmla="*/ 317 h 409"/>
                  <a:gd name="T20" fmla="*/ 5 w 84"/>
                  <a:gd name="T21" fmla="*/ 204 h 409"/>
                  <a:gd name="T22" fmla="*/ 12 w 84"/>
                  <a:gd name="T23" fmla="*/ 128 h 409"/>
                  <a:gd name="T24" fmla="*/ 14 w 84"/>
                  <a:gd name="T25" fmla="*/ 114 h 409"/>
                  <a:gd name="T26" fmla="*/ 24 w 84"/>
                  <a:gd name="T27" fmla="*/ 115 h 409"/>
                  <a:gd name="T28" fmla="*/ 38 w 84"/>
                  <a:gd name="T29" fmla="*/ 124 h 409"/>
                  <a:gd name="T30" fmla="*/ 49 w 84"/>
                  <a:gd name="T31" fmla="*/ 120 h 409"/>
                  <a:gd name="T32" fmla="*/ 41 w 84"/>
                  <a:gd name="T33" fmla="*/ 113 h 409"/>
                  <a:gd name="T34" fmla="*/ 29 w 84"/>
                  <a:gd name="T35" fmla="*/ 112 h 409"/>
                  <a:gd name="T36" fmla="*/ 16 w 84"/>
                  <a:gd name="T37" fmla="*/ 110 h 409"/>
                  <a:gd name="T38" fmla="*/ 17 w 84"/>
                  <a:gd name="T39" fmla="*/ 83 h 409"/>
                  <a:gd name="T40" fmla="*/ 21 w 84"/>
                  <a:gd name="T41" fmla="*/ 48 h 409"/>
                  <a:gd name="T42" fmla="*/ 19 w 84"/>
                  <a:gd name="T43" fmla="*/ 37 h 409"/>
                  <a:gd name="T44" fmla="*/ 18 w 84"/>
                  <a:gd name="T45" fmla="*/ 35 h 409"/>
                  <a:gd name="T46" fmla="*/ 29 w 84"/>
                  <a:gd name="T47" fmla="*/ 31 h 409"/>
                  <a:gd name="T48" fmla="*/ 46 w 84"/>
                  <a:gd name="T49" fmla="*/ 21 h 409"/>
                  <a:gd name="T50" fmla="*/ 28 w 84"/>
                  <a:gd name="T51" fmla="*/ 20 h 409"/>
                  <a:gd name="T52" fmla="*/ 30 w 84"/>
                  <a:gd name="T53" fmla="*/ 2 h 409"/>
                  <a:gd name="T54" fmla="*/ 40 w 84"/>
                  <a:gd name="T55" fmla="*/ 1 h 409"/>
                  <a:gd name="T56" fmla="*/ 80 w 84"/>
                  <a:gd name="T57" fmla="*/ 9 h 409"/>
                  <a:gd name="T58" fmla="*/ 83 w 84"/>
                  <a:gd name="T59" fmla="*/ 10 h 409"/>
                  <a:gd name="T60" fmla="*/ 80 w 84"/>
                  <a:gd name="T61" fmla="*/ 28 h 409"/>
                  <a:gd name="T62" fmla="*/ 69 w 84"/>
                  <a:gd name="T63" fmla="*/ 83 h 409"/>
                  <a:gd name="T64" fmla="*/ 65 w 84"/>
                  <a:gd name="T65" fmla="*/ 114 h 409"/>
                  <a:gd name="T66" fmla="*/ 59 w 84"/>
                  <a:gd name="T67" fmla="*/ 150 h 409"/>
                  <a:gd name="T68" fmla="*/ 57 w 84"/>
                  <a:gd name="T69" fmla="*/ 170 h 409"/>
                  <a:gd name="T70" fmla="*/ 54 w 84"/>
                  <a:gd name="T71" fmla="*/ 196 h 409"/>
                  <a:gd name="T72" fmla="*/ 51 w 84"/>
                  <a:gd name="T73" fmla="*/ 227 h 409"/>
                  <a:gd name="T74" fmla="*/ 51 w 84"/>
                  <a:gd name="T75" fmla="*/ 229 h 409"/>
                  <a:gd name="T76" fmla="*/ 49 w 84"/>
                  <a:gd name="T77" fmla="*/ 271 h 409"/>
                  <a:gd name="T78" fmla="*/ 47 w 84"/>
                  <a:gd name="T79" fmla="*/ 325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4" h="409">
                    <a:moveTo>
                      <a:pt x="47" y="325"/>
                    </a:moveTo>
                    <a:cubicBezTo>
                      <a:pt x="45" y="327"/>
                      <a:pt x="45" y="330"/>
                      <a:pt x="45" y="332"/>
                    </a:cubicBezTo>
                    <a:cubicBezTo>
                      <a:pt x="45" y="339"/>
                      <a:pt x="45" y="346"/>
                      <a:pt x="45" y="353"/>
                    </a:cubicBezTo>
                    <a:cubicBezTo>
                      <a:pt x="45" y="356"/>
                      <a:pt x="45" y="359"/>
                      <a:pt x="43" y="361"/>
                    </a:cubicBezTo>
                    <a:cubicBezTo>
                      <a:pt x="31" y="376"/>
                      <a:pt x="18" y="391"/>
                      <a:pt x="7" y="406"/>
                    </a:cubicBezTo>
                    <a:cubicBezTo>
                      <a:pt x="6" y="407"/>
                      <a:pt x="6" y="408"/>
                      <a:pt x="4" y="409"/>
                    </a:cubicBezTo>
                    <a:cubicBezTo>
                      <a:pt x="2" y="400"/>
                      <a:pt x="3" y="391"/>
                      <a:pt x="3" y="382"/>
                    </a:cubicBezTo>
                    <a:cubicBezTo>
                      <a:pt x="3" y="373"/>
                      <a:pt x="3" y="365"/>
                      <a:pt x="3" y="356"/>
                    </a:cubicBezTo>
                    <a:cubicBezTo>
                      <a:pt x="3" y="347"/>
                      <a:pt x="3" y="338"/>
                      <a:pt x="3" y="329"/>
                    </a:cubicBezTo>
                    <a:cubicBezTo>
                      <a:pt x="0" y="325"/>
                      <a:pt x="0" y="321"/>
                      <a:pt x="0" y="317"/>
                    </a:cubicBezTo>
                    <a:cubicBezTo>
                      <a:pt x="0" y="279"/>
                      <a:pt x="3" y="242"/>
                      <a:pt x="5" y="204"/>
                    </a:cubicBezTo>
                    <a:cubicBezTo>
                      <a:pt x="7" y="179"/>
                      <a:pt x="9" y="153"/>
                      <a:pt x="12" y="128"/>
                    </a:cubicBezTo>
                    <a:cubicBezTo>
                      <a:pt x="12" y="123"/>
                      <a:pt x="12" y="118"/>
                      <a:pt x="14" y="114"/>
                    </a:cubicBezTo>
                    <a:cubicBezTo>
                      <a:pt x="18" y="109"/>
                      <a:pt x="21" y="113"/>
                      <a:pt x="24" y="115"/>
                    </a:cubicBezTo>
                    <a:cubicBezTo>
                      <a:pt x="28" y="119"/>
                      <a:pt x="33" y="122"/>
                      <a:pt x="38" y="124"/>
                    </a:cubicBezTo>
                    <a:cubicBezTo>
                      <a:pt x="42" y="124"/>
                      <a:pt x="48" y="126"/>
                      <a:pt x="49" y="120"/>
                    </a:cubicBezTo>
                    <a:cubicBezTo>
                      <a:pt x="50" y="115"/>
                      <a:pt x="45" y="114"/>
                      <a:pt x="41" y="113"/>
                    </a:cubicBezTo>
                    <a:cubicBezTo>
                      <a:pt x="37" y="112"/>
                      <a:pt x="33" y="112"/>
                      <a:pt x="29" y="112"/>
                    </a:cubicBezTo>
                    <a:cubicBezTo>
                      <a:pt x="24" y="112"/>
                      <a:pt x="20" y="112"/>
                      <a:pt x="16" y="110"/>
                    </a:cubicBezTo>
                    <a:cubicBezTo>
                      <a:pt x="13" y="101"/>
                      <a:pt x="16" y="92"/>
                      <a:pt x="17" y="83"/>
                    </a:cubicBezTo>
                    <a:cubicBezTo>
                      <a:pt x="18" y="71"/>
                      <a:pt x="20" y="60"/>
                      <a:pt x="21" y="48"/>
                    </a:cubicBezTo>
                    <a:cubicBezTo>
                      <a:pt x="22" y="44"/>
                      <a:pt x="23" y="40"/>
                      <a:pt x="19" y="37"/>
                    </a:cubicBezTo>
                    <a:cubicBezTo>
                      <a:pt x="19" y="36"/>
                      <a:pt x="18" y="35"/>
                      <a:pt x="18" y="35"/>
                    </a:cubicBezTo>
                    <a:cubicBezTo>
                      <a:pt x="20" y="30"/>
                      <a:pt x="25" y="32"/>
                      <a:pt x="29" y="31"/>
                    </a:cubicBezTo>
                    <a:cubicBezTo>
                      <a:pt x="35" y="29"/>
                      <a:pt x="43" y="29"/>
                      <a:pt x="46" y="21"/>
                    </a:cubicBezTo>
                    <a:cubicBezTo>
                      <a:pt x="40" y="16"/>
                      <a:pt x="34" y="23"/>
                      <a:pt x="28" y="20"/>
                    </a:cubicBezTo>
                    <a:cubicBezTo>
                      <a:pt x="28" y="14"/>
                      <a:pt x="31" y="8"/>
                      <a:pt x="30" y="2"/>
                    </a:cubicBezTo>
                    <a:cubicBezTo>
                      <a:pt x="33" y="0"/>
                      <a:pt x="37" y="0"/>
                      <a:pt x="40" y="1"/>
                    </a:cubicBezTo>
                    <a:cubicBezTo>
                      <a:pt x="53" y="4"/>
                      <a:pt x="66" y="7"/>
                      <a:pt x="80" y="9"/>
                    </a:cubicBezTo>
                    <a:cubicBezTo>
                      <a:pt x="81" y="9"/>
                      <a:pt x="82" y="9"/>
                      <a:pt x="83" y="10"/>
                    </a:cubicBezTo>
                    <a:cubicBezTo>
                      <a:pt x="84" y="16"/>
                      <a:pt x="81" y="22"/>
                      <a:pt x="80" y="28"/>
                    </a:cubicBezTo>
                    <a:cubicBezTo>
                      <a:pt x="76" y="46"/>
                      <a:pt x="72" y="64"/>
                      <a:pt x="69" y="83"/>
                    </a:cubicBezTo>
                    <a:cubicBezTo>
                      <a:pt x="67" y="93"/>
                      <a:pt x="66" y="103"/>
                      <a:pt x="65" y="114"/>
                    </a:cubicBezTo>
                    <a:cubicBezTo>
                      <a:pt x="63" y="126"/>
                      <a:pt x="61" y="138"/>
                      <a:pt x="59" y="150"/>
                    </a:cubicBezTo>
                    <a:cubicBezTo>
                      <a:pt x="58" y="156"/>
                      <a:pt x="58" y="163"/>
                      <a:pt x="57" y="170"/>
                    </a:cubicBezTo>
                    <a:cubicBezTo>
                      <a:pt x="57" y="178"/>
                      <a:pt x="56" y="187"/>
                      <a:pt x="54" y="196"/>
                    </a:cubicBezTo>
                    <a:cubicBezTo>
                      <a:pt x="53" y="207"/>
                      <a:pt x="55" y="217"/>
                      <a:pt x="51" y="227"/>
                    </a:cubicBezTo>
                    <a:cubicBezTo>
                      <a:pt x="51" y="228"/>
                      <a:pt x="51" y="229"/>
                      <a:pt x="51" y="229"/>
                    </a:cubicBezTo>
                    <a:cubicBezTo>
                      <a:pt x="52" y="243"/>
                      <a:pt x="49" y="257"/>
                      <a:pt x="49" y="271"/>
                    </a:cubicBezTo>
                    <a:cubicBezTo>
                      <a:pt x="48" y="289"/>
                      <a:pt x="47" y="307"/>
                      <a:pt x="47" y="32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07"/>
              <p:cNvSpPr>
                <a:spLocks/>
              </p:cNvSpPr>
              <p:nvPr/>
            </p:nvSpPr>
            <p:spPr bwMode="auto">
              <a:xfrm>
                <a:off x="5474459" y="2112169"/>
                <a:ext cx="258763" cy="787400"/>
              </a:xfrm>
              <a:custGeom>
                <a:avLst/>
                <a:gdLst>
                  <a:gd name="T0" fmla="*/ 36 w 120"/>
                  <a:gd name="T1" fmla="*/ 364 h 366"/>
                  <a:gd name="T2" fmla="*/ 35 w 120"/>
                  <a:gd name="T3" fmla="*/ 365 h 366"/>
                  <a:gd name="T4" fmla="*/ 32 w 120"/>
                  <a:gd name="T5" fmla="*/ 364 h 366"/>
                  <a:gd name="T6" fmla="*/ 1 w 120"/>
                  <a:gd name="T7" fmla="*/ 323 h 366"/>
                  <a:gd name="T8" fmla="*/ 3 w 120"/>
                  <a:gd name="T9" fmla="*/ 299 h 366"/>
                  <a:gd name="T10" fmla="*/ 9 w 120"/>
                  <a:gd name="T11" fmla="*/ 257 h 366"/>
                  <a:gd name="T12" fmla="*/ 13 w 120"/>
                  <a:gd name="T13" fmla="*/ 231 h 366"/>
                  <a:gd name="T14" fmla="*/ 26 w 120"/>
                  <a:gd name="T15" fmla="*/ 167 h 366"/>
                  <a:gd name="T16" fmla="*/ 40 w 120"/>
                  <a:gd name="T17" fmla="*/ 106 h 366"/>
                  <a:gd name="T18" fmla="*/ 68 w 120"/>
                  <a:gd name="T19" fmla="*/ 12 h 366"/>
                  <a:gd name="T20" fmla="*/ 84 w 120"/>
                  <a:gd name="T21" fmla="*/ 1 h 366"/>
                  <a:gd name="T22" fmla="*/ 118 w 120"/>
                  <a:gd name="T23" fmla="*/ 1 h 366"/>
                  <a:gd name="T24" fmla="*/ 118 w 120"/>
                  <a:gd name="T25" fmla="*/ 9 h 366"/>
                  <a:gd name="T26" fmla="*/ 96 w 120"/>
                  <a:gd name="T27" fmla="*/ 76 h 366"/>
                  <a:gd name="T28" fmla="*/ 68 w 120"/>
                  <a:gd name="T29" fmla="*/ 183 h 366"/>
                  <a:gd name="T30" fmla="*/ 52 w 120"/>
                  <a:gd name="T31" fmla="*/ 259 h 366"/>
                  <a:gd name="T32" fmla="*/ 45 w 120"/>
                  <a:gd name="T33" fmla="*/ 297 h 366"/>
                  <a:gd name="T34" fmla="*/ 40 w 120"/>
                  <a:gd name="T35" fmla="*/ 333 h 366"/>
                  <a:gd name="T36" fmla="*/ 37 w 120"/>
                  <a:gd name="T37" fmla="*/ 358 h 366"/>
                  <a:gd name="T38" fmla="*/ 36 w 120"/>
                  <a:gd name="T39" fmla="*/ 36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0" h="366">
                    <a:moveTo>
                      <a:pt x="36" y="364"/>
                    </a:moveTo>
                    <a:cubicBezTo>
                      <a:pt x="36" y="364"/>
                      <a:pt x="35" y="365"/>
                      <a:pt x="35" y="365"/>
                    </a:cubicBezTo>
                    <a:cubicBezTo>
                      <a:pt x="34" y="366"/>
                      <a:pt x="33" y="366"/>
                      <a:pt x="32" y="364"/>
                    </a:cubicBezTo>
                    <a:cubicBezTo>
                      <a:pt x="22" y="350"/>
                      <a:pt x="11" y="338"/>
                      <a:pt x="1" y="323"/>
                    </a:cubicBezTo>
                    <a:cubicBezTo>
                      <a:pt x="0" y="315"/>
                      <a:pt x="3" y="307"/>
                      <a:pt x="3" y="299"/>
                    </a:cubicBezTo>
                    <a:cubicBezTo>
                      <a:pt x="4" y="285"/>
                      <a:pt x="7" y="271"/>
                      <a:pt x="9" y="257"/>
                    </a:cubicBezTo>
                    <a:cubicBezTo>
                      <a:pt x="10" y="248"/>
                      <a:pt x="11" y="239"/>
                      <a:pt x="13" y="231"/>
                    </a:cubicBezTo>
                    <a:cubicBezTo>
                      <a:pt x="17" y="210"/>
                      <a:pt x="20" y="188"/>
                      <a:pt x="26" y="167"/>
                    </a:cubicBezTo>
                    <a:cubicBezTo>
                      <a:pt x="31" y="147"/>
                      <a:pt x="34" y="126"/>
                      <a:pt x="40" y="106"/>
                    </a:cubicBezTo>
                    <a:cubicBezTo>
                      <a:pt x="48" y="74"/>
                      <a:pt x="58" y="43"/>
                      <a:pt x="68" y="12"/>
                    </a:cubicBezTo>
                    <a:cubicBezTo>
                      <a:pt x="72" y="0"/>
                      <a:pt x="69" y="1"/>
                      <a:pt x="84" y="1"/>
                    </a:cubicBezTo>
                    <a:cubicBezTo>
                      <a:pt x="95" y="1"/>
                      <a:pt x="107" y="1"/>
                      <a:pt x="118" y="1"/>
                    </a:cubicBezTo>
                    <a:cubicBezTo>
                      <a:pt x="120" y="4"/>
                      <a:pt x="118" y="6"/>
                      <a:pt x="118" y="9"/>
                    </a:cubicBezTo>
                    <a:cubicBezTo>
                      <a:pt x="111" y="31"/>
                      <a:pt x="103" y="53"/>
                      <a:pt x="96" y="76"/>
                    </a:cubicBezTo>
                    <a:cubicBezTo>
                      <a:pt x="85" y="111"/>
                      <a:pt x="76" y="147"/>
                      <a:pt x="68" y="183"/>
                    </a:cubicBezTo>
                    <a:cubicBezTo>
                      <a:pt x="62" y="208"/>
                      <a:pt x="57" y="233"/>
                      <a:pt x="52" y="259"/>
                    </a:cubicBezTo>
                    <a:cubicBezTo>
                      <a:pt x="49" y="272"/>
                      <a:pt x="47" y="285"/>
                      <a:pt x="45" y="297"/>
                    </a:cubicBezTo>
                    <a:cubicBezTo>
                      <a:pt x="43" y="309"/>
                      <a:pt x="41" y="321"/>
                      <a:pt x="40" y="333"/>
                    </a:cubicBezTo>
                    <a:cubicBezTo>
                      <a:pt x="39" y="341"/>
                      <a:pt x="38" y="350"/>
                      <a:pt x="37" y="358"/>
                    </a:cubicBezTo>
                    <a:cubicBezTo>
                      <a:pt x="36" y="360"/>
                      <a:pt x="37" y="362"/>
                      <a:pt x="36" y="364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08"/>
              <p:cNvSpPr>
                <a:spLocks/>
              </p:cNvSpPr>
              <p:nvPr/>
            </p:nvSpPr>
            <p:spPr bwMode="auto">
              <a:xfrm>
                <a:off x="5430009" y="1712119"/>
                <a:ext cx="293688" cy="266700"/>
              </a:xfrm>
              <a:custGeom>
                <a:avLst/>
                <a:gdLst>
                  <a:gd name="T0" fmla="*/ 30 w 137"/>
                  <a:gd name="T1" fmla="*/ 27 h 124"/>
                  <a:gd name="T2" fmla="*/ 32 w 137"/>
                  <a:gd name="T3" fmla="*/ 25 h 124"/>
                  <a:gd name="T4" fmla="*/ 35 w 137"/>
                  <a:gd name="T5" fmla="*/ 28 h 124"/>
                  <a:gd name="T6" fmla="*/ 41 w 137"/>
                  <a:gd name="T7" fmla="*/ 23 h 124"/>
                  <a:gd name="T8" fmla="*/ 76 w 137"/>
                  <a:gd name="T9" fmla="*/ 2 h 124"/>
                  <a:gd name="T10" fmla="*/ 78 w 137"/>
                  <a:gd name="T11" fmla="*/ 0 h 124"/>
                  <a:gd name="T12" fmla="*/ 85 w 137"/>
                  <a:gd name="T13" fmla="*/ 19 h 124"/>
                  <a:gd name="T14" fmla="*/ 106 w 137"/>
                  <a:gd name="T15" fmla="*/ 44 h 124"/>
                  <a:gd name="T16" fmla="*/ 126 w 137"/>
                  <a:gd name="T17" fmla="*/ 60 h 124"/>
                  <a:gd name="T18" fmla="*/ 134 w 137"/>
                  <a:gd name="T19" fmla="*/ 96 h 124"/>
                  <a:gd name="T20" fmla="*/ 127 w 137"/>
                  <a:gd name="T21" fmla="*/ 123 h 124"/>
                  <a:gd name="T22" fmla="*/ 82 w 137"/>
                  <a:gd name="T23" fmla="*/ 122 h 124"/>
                  <a:gd name="T24" fmla="*/ 54 w 137"/>
                  <a:gd name="T25" fmla="*/ 121 h 124"/>
                  <a:gd name="T26" fmla="*/ 3 w 137"/>
                  <a:gd name="T27" fmla="*/ 119 h 124"/>
                  <a:gd name="T28" fmla="*/ 2 w 137"/>
                  <a:gd name="T29" fmla="*/ 110 h 124"/>
                  <a:gd name="T30" fmla="*/ 22 w 137"/>
                  <a:gd name="T31" fmla="*/ 44 h 124"/>
                  <a:gd name="T32" fmla="*/ 30 w 137"/>
                  <a:gd name="T33" fmla="*/ 2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124">
                    <a:moveTo>
                      <a:pt x="30" y="27"/>
                    </a:moveTo>
                    <a:cubicBezTo>
                      <a:pt x="30" y="26"/>
                      <a:pt x="31" y="25"/>
                      <a:pt x="32" y="25"/>
                    </a:cubicBezTo>
                    <a:cubicBezTo>
                      <a:pt x="34" y="25"/>
                      <a:pt x="33" y="28"/>
                      <a:pt x="35" y="28"/>
                    </a:cubicBezTo>
                    <a:cubicBezTo>
                      <a:pt x="37" y="27"/>
                      <a:pt x="39" y="25"/>
                      <a:pt x="41" y="23"/>
                    </a:cubicBezTo>
                    <a:cubicBezTo>
                      <a:pt x="51" y="12"/>
                      <a:pt x="62" y="5"/>
                      <a:pt x="76" y="2"/>
                    </a:cubicBezTo>
                    <a:cubicBezTo>
                      <a:pt x="77" y="2"/>
                      <a:pt x="77" y="1"/>
                      <a:pt x="78" y="0"/>
                    </a:cubicBezTo>
                    <a:cubicBezTo>
                      <a:pt x="81" y="6"/>
                      <a:pt x="83" y="13"/>
                      <a:pt x="85" y="19"/>
                    </a:cubicBezTo>
                    <a:cubicBezTo>
                      <a:pt x="89" y="30"/>
                      <a:pt x="97" y="38"/>
                      <a:pt x="106" y="44"/>
                    </a:cubicBezTo>
                    <a:cubicBezTo>
                      <a:pt x="114" y="48"/>
                      <a:pt x="121" y="53"/>
                      <a:pt x="126" y="60"/>
                    </a:cubicBezTo>
                    <a:cubicBezTo>
                      <a:pt x="134" y="70"/>
                      <a:pt x="137" y="83"/>
                      <a:pt x="134" y="96"/>
                    </a:cubicBezTo>
                    <a:cubicBezTo>
                      <a:pt x="133" y="105"/>
                      <a:pt x="130" y="114"/>
                      <a:pt x="127" y="123"/>
                    </a:cubicBezTo>
                    <a:cubicBezTo>
                      <a:pt x="112" y="123"/>
                      <a:pt x="97" y="124"/>
                      <a:pt x="82" y="122"/>
                    </a:cubicBezTo>
                    <a:cubicBezTo>
                      <a:pt x="73" y="121"/>
                      <a:pt x="63" y="122"/>
                      <a:pt x="54" y="121"/>
                    </a:cubicBezTo>
                    <a:cubicBezTo>
                      <a:pt x="37" y="121"/>
                      <a:pt x="20" y="120"/>
                      <a:pt x="3" y="119"/>
                    </a:cubicBezTo>
                    <a:cubicBezTo>
                      <a:pt x="0" y="117"/>
                      <a:pt x="1" y="113"/>
                      <a:pt x="2" y="110"/>
                    </a:cubicBezTo>
                    <a:cubicBezTo>
                      <a:pt x="4" y="87"/>
                      <a:pt x="13" y="65"/>
                      <a:pt x="22" y="44"/>
                    </a:cubicBezTo>
                    <a:cubicBezTo>
                      <a:pt x="25" y="38"/>
                      <a:pt x="29" y="33"/>
                      <a:pt x="30" y="27"/>
                    </a:cubicBezTo>
                    <a:close/>
                  </a:path>
                </a:pathLst>
              </a:custGeom>
              <a:solidFill>
                <a:srgbClr val="8A8C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09"/>
              <p:cNvSpPr>
                <a:spLocks/>
              </p:cNvSpPr>
              <p:nvPr/>
            </p:nvSpPr>
            <p:spPr bwMode="auto">
              <a:xfrm>
                <a:off x="4253672" y="1680369"/>
                <a:ext cx="409575" cy="236538"/>
              </a:xfrm>
              <a:custGeom>
                <a:avLst/>
                <a:gdLst>
                  <a:gd name="T0" fmla="*/ 3 w 190"/>
                  <a:gd name="T1" fmla="*/ 110 h 110"/>
                  <a:gd name="T2" fmla="*/ 0 w 190"/>
                  <a:gd name="T3" fmla="*/ 108 h 110"/>
                  <a:gd name="T4" fmla="*/ 18 w 190"/>
                  <a:gd name="T5" fmla="*/ 85 h 110"/>
                  <a:gd name="T6" fmla="*/ 59 w 190"/>
                  <a:gd name="T7" fmla="*/ 48 h 110"/>
                  <a:gd name="T8" fmla="*/ 94 w 190"/>
                  <a:gd name="T9" fmla="*/ 16 h 110"/>
                  <a:gd name="T10" fmla="*/ 114 w 190"/>
                  <a:gd name="T11" fmla="*/ 3 h 110"/>
                  <a:gd name="T12" fmla="*/ 134 w 190"/>
                  <a:gd name="T13" fmla="*/ 0 h 110"/>
                  <a:gd name="T14" fmla="*/ 165 w 190"/>
                  <a:gd name="T15" fmla="*/ 0 h 110"/>
                  <a:gd name="T16" fmla="*/ 183 w 190"/>
                  <a:gd name="T17" fmla="*/ 7 h 110"/>
                  <a:gd name="T18" fmla="*/ 188 w 190"/>
                  <a:gd name="T19" fmla="*/ 12 h 110"/>
                  <a:gd name="T20" fmla="*/ 179 w 190"/>
                  <a:gd name="T21" fmla="*/ 42 h 110"/>
                  <a:gd name="T22" fmla="*/ 132 w 190"/>
                  <a:gd name="T23" fmla="*/ 98 h 110"/>
                  <a:gd name="T24" fmla="*/ 116 w 190"/>
                  <a:gd name="T25" fmla="*/ 104 h 110"/>
                  <a:gd name="T26" fmla="*/ 92 w 190"/>
                  <a:gd name="T27" fmla="*/ 100 h 110"/>
                  <a:gd name="T28" fmla="*/ 96 w 190"/>
                  <a:gd name="T29" fmla="*/ 83 h 110"/>
                  <a:gd name="T30" fmla="*/ 136 w 190"/>
                  <a:gd name="T31" fmla="*/ 18 h 110"/>
                  <a:gd name="T32" fmla="*/ 87 w 190"/>
                  <a:gd name="T33" fmla="*/ 91 h 110"/>
                  <a:gd name="T34" fmla="*/ 82 w 190"/>
                  <a:gd name="T35" fmla="*/ 98 h 110"/>
                  <a:gd name="T36" fmla="*/ 34 w 190"/>
                  <a:gd name="T37" fmla="*/ 101 h 110"/>
                  <a:gd name="T38" fmla="*/ 3 w 190"/>
                  <a:gd name="T3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0" h="110">
                    <a:moveTo>
                      <a:pt x="3" y="110"/>
                    </a:moveTo>
                    <a:cubicBezTo>
                      <a:pt x="2" y="109"/>
                      <a:pt x="1" y="110"/>
                      <a:pt x="0" y="108"/>
                    </a:cubicBezTo>
                    <a:cubicBezTo>
                      <a:pt x="5" y="100"/>
                      <a:pt x="12" y="93"/>
                      <a:pt x="18" y="85"/>
                    </a:cubicBezTo>
                    <a:cubicBezTo>
                      <a:pt x="29" y="70"/>
                      <a:pt x="43" y="58"/>
                      <a:pt x="59" y="48"/>
                    </a:cubicBezTo>
                    <a:cubicBezTo>
                      <a:pt x="72" y="39"/>
                      <a:pt x="83" y="28"/>
                      <a:pt x="94" y="16"/>
                    </a:cubicBezTo>
                    <a:cubicBezTo>
                      <a:pt x="99" y="10"/>
                      <a:pt x="106" y="6"/>
                      <a:pt x="114" y="3"/>
                    </a:cubicBezTo>
                    <a:cubicBezTo>
                      <a:pt x="121" y="2"/>
                      <a:pt x="127" y="0"/>
                      <a:pt x="134" y="0"/>
                    </a:cubicBezTo>
                    <a:cubicBezTo>
                      <a:pt x="144" y="0"/>
                      <a:pt x="154" y="1"/>
                      <a:pt x="165" y="0"/>
                    </a:cubicBezTo>
                    <a:cubicBezTo>
                      <a:pt x="172" y="0"/>
                      <a:pt x="178" y="2"/>
                      <a:pt x="183" y="7"/>
                    </a:cubicBezTo>
                    <a:cubicBezTo>
                      <a:pt x="184" y="9"/>
                      <a:pt x="186" y="10"/>
                      <a:pt x="188" y="12"/>
                    </a:cubicBezTo>
                    <a:cubicBezTo>
                      <a:pt x="190" y="23"/>
                      <a:pt x="183" y="33"/>
                      <a:pt x="179" y="42"/>
                    </a:cubicBezTo>
                    <a:cubicBezTo>
                      <a:pt x="168" y="64"/>
                      <a:pt x="152" y="83"/>
                      <a:pt x="132" y="98"/>
                    </a:cubicBezTo>
                    <a:cubicBezTo>
                      <a:pt x="127" y="102"/>
                      <a:pt x="123" y="106"/>
                      <a:pt x="116" y="104"/>
                    </a:cubicBezTo>
                    <a:cubicBezTo>
                      <a:pt x="108" y="103"/>
                      <a:pt x="100" y="102"/>
                      <a:pt x="92" y="100"/>
                    </a:cubicBezTo>
                    <a:cubicBezTo>
                      <a:pt x="90" y="93"/>
                      <a:pt x="94" y="88"/>
                      <a:pt x="96" y="83"/>
                    </a:cubicBezTo>
                    <a:cubicBezTo>
                      <a:pt x="107" y="59"/>
                      <a:pt x="122" y="38"/>
                      <a:pt x="136" y="18"/>
                    </a:cubicBezTo>
                    <a:cubicBezTo>
                      <a:pt x="115" y="38"/>
                      <a:pt x="97" y="62"/>
                      <a:pt x="87" y="91"/>
                    </a:cubicBezTo>
                    <a:cubicBezTo>
                      <a:pt x="86" y="94"/>
                      <a:pt x="85" y="97"/>
                      <a:pt x="82" y="98"/>
                    </a:cubicBezTo>
                    <a:cubicBezTo>
                      <a:pt x="66" y="92"/>
                      <a:pt x="50" y="97"/>
                      <a:pt x="34" y="101"/>
                    </a:cubicBezTo>
                    <a:cubicBezTo>
                      <a:pt x="24" y="104"/>
                      <a:pt x="13" y="107"/>
                      <a:pt x="3" y="110"/>
                    </a:cubicBezTo>
                    <a:close/>
                  </a:path>
                </a:pathLst>
              </a:custGeom>
              <a:solidFill>
                <a:srgbClr val="A7A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10"/>
              <p:cNvSpPr>
                <a:spLocks/>
              </p:cNvSpPr>
              <p:nvPr/>
            </p:nvSpPr>
            <p:spPr bwMode="auto">
              <a:xfrm>
                <a:off x="4004434" y="2070894"/>
                <a:ext cx="300038" cy="300038"/>
              </a:xfrm>
              <a:custGeom>
                <a:avLst/>
                <a:gdLst>
                  <a:gd name="T0" fmla="*/ 75 w 139"/>
                  <a:gd name="T1" fmla="*/ 100 h 139"/>
                  <a:gd name="T2" fmla="*/ 45 w 139"/>
                  <a:gd name="T3" fmla="*/ 80 h 139"/>
                  <a:gd name="T4" fmla="*/ 35 w 139"/>
                  <a:gd name="T5" fmla="*/ 63 h 139"/>
                  <a:gd name="T6" fmla="*/ 29 w 139"/>
                  <a:gd name="T7" fmla="*/ 58 h 139"/>
                  <a:gd name="T8" fmla="*/ 20 w 139"/>
                  <a:gd name="T9" fmla="*/ 85 h 139"/>
                  <a:gd name="T10" fmla="*/ 3 w 139"/>
                  <a:gd name="T11" fmla="*/ 61 h 139"/>
                  <a:gd name="T12" fmla="*/ 13 w 139"/>
                  <a:gd name="T13" fmla="*/ 17 h 139"/>
                  <a:gd name="T14" fmla="*/ 42 w 139"/>
                  <a:gd name="T15" fmla="*/ 0 h 139"/>
                  <a:gd name="T16" fmla="*/ 65 w 139"/>
                  <a:gd name="T17" fmla="*/ 13 h 139"/>
                  <a:gd name="T18" fmla="*/ 75 w 139"/>
                  <a:gd name="T19" fmla="*/ 22 h 139"/>
                  <a:gd name="T20" fmla="*/ 89 w 139"/>
                  <a:gd name="T21" fmla="*/ 31 h 139"/>
                  <a:gd name="T22" fmla="*/ 125 w 139"/>
                  <a:gd name="T23" fmla="*/ 66 h 139"/>
                  <a:gd name="T24" fmla="*/ 138 w 139"/>
                  <a:gd name="T25" fmla="*/ 93 h 139"/>
                  <a:gd name="T26" fmla="*/ 137 w 139"/>
                  <a:gd name="T27" fmla="*/ 100 h 139"/>
                  <a:gd name="T28" fmla="*/ 128 w 139"/>
                  <a:gd name="T29" fmla="*/ 91 h 139"/>
                  <a:gd name="T30" fmla="*/ 124 w 139"/>
                  <a:gd name="T31" fmla="*/ 90 h 139"/>
                  <a:gd name="T32" fmla="*/ 122 w 139"/>
                  <a:gd name="T33" fmla="*/ 94 h 139"/>
                  <a:gd name="T34" fmla="*/ 124 w 139"/>
                  <a:gd name="T35" fmla="*/ 100 h 139"/>
                  <a:gd name="T36" fmla="*/ 125 w 139"/>
                  <a:gd name="T37" fmla="*/ 113 h 139"/>
                  <a:gd name="T38" fmla="*/ 121 w 139"/>
                  <a:gd name="T39" fmla="*/ 117 h 139"/>
                  <a:gd name="T40" fmla="*/ 118 w 139"/>
                  <a:gd name="T41" fmla="*/ 113 h 139"/>
                  <a:gd name="T42" fmla="*/ 101 w 139"/>
                  <a:gd name="T43" fmla="*/ 108 h 139"/>
                  <a:gd name="T44" fmla="*/ 95 w 139"/>
                  <a:gd name="T45" fmla="*/ 112 h 139"/>
                  <a:gd name="T46" fmla="*/ 85 w 139"/>
                  <a:gd name="T47" fmla="*/ 134 h 139"/>
                  <a:gd name="T48" fmla="*/ 77 w 139"/>
                  <a:gd name="T49" fmla="*/ 138 h 139"/>
                  <a:gd name="T50" fmla="*/ 73 w 139"/>
                  <a:gd name="T51" fmla="*/ 131 h 139"/>
                  <a:gd name="T52" fmla="*/ 76 w 139"/>
                  <a:gd name="T53" fmla="*/ 109 h 139"/>
                  <a:gd name="T54" fmla="*/ 75 w 139"/>
                  <a:gd name="T55" fmla="*/ 10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9" h="139">
                    <a:moveTo>
                      <a:pt x="75" y="100"/>
                    </a:moveTo>
                    <a:cubicBezTo>
                      <a:pt x="62" y="99"/>
                      <a:pt x="51" y="92"/>
                      <a:pt x="45" y="80"/>
                    </a:cubicBezTo>
                    <a:cubicBezTo>
                      <a:pt x="42" y="74"/>
                      <a:pt x="38" y="68"/>
                      <a:pt x="35" y="63"/>
                    </a:cubicBezTo>
                    <a:cubicBezTo>
                      <a:pt x="34" y="60"/>
                      <a:pt x="34" y="60"/>
                      <a:pt x="29" y="58"/>
                    </a:cubicBezTo>
                    <a:cubicBezTo>
                      <a:pt x="23" y="66"/>
                      <a:pt x="27" y="77"/>
                      <a:pt x="20" y="85"/>
                    </a:cubicBezTo>
                    <a:cubicBezTo>
                      <a:pt x="10" y="80"/>
                      <a:pt x="5" y="71"/>
                      <a:pt x="3" y="61"/>
                    </a:cubicBezTo>
                    <a:cubicBezTo>
                      <a:pt x="0" y="45"/>
                      <a:pt x="3" y="30"/>
                      <a:pt x="13" y="17"/>
                    </a:cubicBezTo>
                    <a:cubicBezTo>
                      <a:pt x="20" y="7"/>
                      <a:pt x="29" y="1"/>
                      <a:pt x="42" y="0"/>
                    </a:cubicBezTo>
                    <a:cubicBezTo>
                      <a:pt x="52" y="0"/>
                      <a:pt x="60" y="5"/>
                      <a:pt x="65" y="13"/>
                    </a:cubicBezTo>
                    <a:cubicBezTo>
                      <a:pt x="68" y="17"/>
                      <a:pt x="70" y="20"/>
                      <a:pt x="75" y="22"/>
                    </a:cubicBezTo>
                    <a:cubicBezTo>
                      <a:pt x="80" y="24"/>
                      <a:pt x="84" y="28"/>
                      <a:pt x="89" y="31"/>
                    </a:cubicBezTo>
                    <a:cubicBezTo>
                      <a:pt x="102" y="41"/>
                      <a:pt x="115" y="53"/>
                      <a:pt x="125" y="66"/>
                    </a:cubicBezTo>
                    <a:cubicBezTo>
                      <a:pt x="130" y="75"/>
                      <a:pt x="135" y="84"/>
                      <a:pt x="138" y="93"/>
                    </a:cubicBezTo>
                    <a:cubicBezTo>
                      <a:pt x="139" y="95"/>
                      <a:pt x="139" y="97"/>
                      <a:pt x="137" y="100"/>
                    </a:cubicBezTo>
                    <a:cubicBezTo>
                      <a:pt x="132" y="99"/>
                      <a:pt x="131" y="95"/>
                      <a:pt x="128" y="91"/>
                    </a:cubicBezTo>
                    <a:cubicBezTo>
                      <a:pt x="127" y="90"/>
                      <a:pt x="126" y="89"/>
                      <a:pt x="124" y="90"/>
                    </a:cubicBezTo>
                    <a:cubicBezTo>
                      <a:pt x="122" y="91"/>
                      <a:pt x="121" y="92"/>
                      <a:pt x="122" y="94"/>
                    </a:cubicBezTo>
                    <a:cubicBezTo>
                      <a:pt x="123" y="96"/>
                      <a:pt x="123" y="98"/>
                      <a:pt x="124" y="100"/>
                    </a:cubicBezTo>
                    <a:cubicBezTo>
                      <a:pt x="126" y="104"/>
                      <a:pt x="125" y="109"/>
                      <a:pt x="125" y="113"/>
                    </a:cubicBezTo>
                    <a:cubicBezTo>
                      <a:pt x="125" y="115"/>
                      <a:pt x="124" y="117"/>
                      <a:pt x="121" y="117"/>
                    </a:cubicBezTo>
                    <a:cubicBezTo>
                      <a:pt x="119" y="117"/>
                      <a:pt x="119" y="114"/>
                      <a:pt x="118" y="113"/>
                    </a:cubicBezTo>
                    <a:cubicBezTo>
                      <a:pt x="114" y="106"/>
                      <a:pt x="108" y="104"/>
                      <a:pt x="101" y="108"/>
                    </a:cubicBezTo>
                    <a:cubicBezTo>
                      <a:pt x="99" y="109"/>
                      <a:pt x="96" y="110"/>
                      <a:pt x="95" y="112"/>
                    </a:cubicBezTo>
                    <a:cubicBezTo>
                      <a:pt x="94" y="120"/>
                      <a:pt x="90" y="128"/>
                      <a:pt x="85" y="134"/>
                    </a:cubicBezTo>
                    <a:cubicBezTo>
                      <a:pt x="83" y="137"/>
                      <a:pt x="80" y="139"/>
                      <a:pt x="77" y="138"/>
                    </a:cubicBezTo>
                    <a:cubicBezTo>
                      <a:pt x="74" y="137"/>
                      <a:pt x="73" y="134"/>
                      <a:pt x="73" y="131"/>
                    </a:cubicBezTo>
                    <a:cubicBezTo>
                      <a:pt x="72" y="123"/>
                      <a:pt x="73" y="116"/>
                      <a:pt x="76" y="109"/>
                    </a:cubicBezTo>
                    <a:cubicBezTo>
                      <a:pt x="77" y="106"/>
                      <a:pt x="79" y="103"/>
                      <a:pt x="75" y="100"/>
                    </a:cubicBezTo>
                    <a:close/>
                  </a:path>
                </a:pathLst>
              </a:custGeom>
              <a:solidFill>
                <a:srgbClr val="000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11"/>
              <p:cNvSpPr>
                <a:spLocks/>
              </p:cNvSpPr>
              <p:nvPr/>
            </p:nvSpPr>
            <p:spPr bwMode="auto">
              <a:xfrm>
                <a:off x="4504497" y="1705769"/>
                <a:ext cx="393700" cy="234950"/>
              </a:xfrm>
              <a:custGeom>
                <a:avLst/>
                <a:gdLst>
                  <a:gd name="T0" fmla="*/ 0 w 183"/>
                  <a:gd name="T1" fmla="*/ 92 h 109"/>
                  <a:gd name="T2" fmla="*/ 13 w 183"/>
                  <a:gd name="T3" fmla="*/ 85 h 109"/>
                  <a:gd name="T4" fmla="*/ 55 w 183"/>
                  <a:gd name="T5" fmla="*/ 39 h 109"/>
                  <a:gd name="T6" fmla="*/ 72 w 183"/>
                  <a:gd name="T7" fmla="*/ 0 h 109"/>
                  <a:gd name="T8" fmla="*/ 101 w 183"/>
                  <a:gd name="T9" fmla="*/ 24 h 109"/>
                  <a:gd name="T10" fmla="*/ 149 w 183"/>
                  <a:gd name="T11" fmla="*/ 69 h 109"/>
                  <a:gd name="T12" fmla="*/ 182 w 183"/>
                  <a:gd name="T13" fmla="*/ 105 h 109"/>
                  <a:gd name="T14" fmla="*/ 183 w 183"/>
                  <a:gd name="T15" fmla="*/ 109 h 109"/>
                  <a:gd name="T16" fmla="*/ 139 w 183"/>
                  <a:gd name="T17" fmla="*/ 106 h 109"/>
                  <a:gd name="T18" fmla="*/ 111 w 183"/>
                  <a:gd name="T19" fmla="*/ 104 h 109"/>
                  <a:gd name="T20" fmla="*/ 77 w 183"/>
                  <a:gd name="T21" fmla="*/ 101 h 109"/>
                  <a:gd name="T22" fmla="*/ 32 w 183"/>
                  <a:gd name="T23" fmla="*/ 96 h 109"/>
                  <a:gd name="T24" fmla="*/ 8 w 183"/>
                  <a:gd name="T25" fmla="*/ 94 h 109"/>
                  <a:gd name="T26" fmla="*/ 0 w 183"/>
                  <a:gd name="T27" fmla="*/ 9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3" h="109">
                    <a:moveTo>
                      <a:pt x="0" y="92"/>
                    </a:moveTo>
                    <a:cubicBezTo>
                      <a:pt x="6" y="92"/>
                      <a:pt x="9" y="88"/>
                      <a:pt x="13" y="85"/>
                    </a:cubicBezTo>
                    <a:cubicBezTo>
                      <a:pt x="30" y="73"/>
                      <a:pt x="44" y="57"/>
                      <a:pt x="55" y="39"/>
                    </a:cubicBezTo>
                    <a:cubicBezTo>
                      <a:pt x="62" y="27"/>
                      <a:pt x="68" y="14"/>
                      <a:pt x="72" y="0"/>
                    </a:cubicBezTo>
                    <a:cubicBezTo>
                      <a:pt x="81" y="8"/>
                      <a:pt x="91" y="16"/>
                      <a:pt x="101" y="24"/>
                    </a:cubicBezTo>
                    <a:cubicBezTo>
                      <a:pt x="118" y="38"/>
                      <a:pt x="134" y="53"/>
                      <a:pt x="149" y="69"/>
                    </a:cubicBezTo>
                    <a:cubicBezTo>
                      <a:pt x="161" y="81"/>
                      <a:pt x="171" y="93"/>
                      <a:pt x="182" y="105"/>
                    </a:cubicBezTo>
                    <a:cubicBezTo>
                      <a:pt x="183" y="106"/>
                      <a:pt x="183" y="108"/>
                      <a:pt x="183" y="109"/>
                    </a:cubicBezTo>
                    <a:cubicBezTo>
                      <a:pt x="168" y="108"/>
                      <a:pt x="154" y="107"/>
                      <a:pt x="139" y="106"/>
                    </a:cubicBezTo>
                    <a:cubicBezTo>
                      <a:pt x="130" y="105"/>
                      <a:pt x="121" y="105"/>
                      <a:pt x="111" y="104"/>
                    </a:cubicBezTo>
                    <a:cubicBezTo>
                      <a:pt x="100" y="103"/>
                      <a:pt x="89" y="102"/>
                      <a:pt x="77" y="101"/>
                    </a:cubicBezTo>
                    <a:cubicBezTo>
                      <a:pt x="62" y="100"/>
                      <a:pt x="47" y="98"/>
                      <a:pt x="32" y="96"/>
                    </a:cubicBezTo>
                    <a:cubicBezTo>
                      <a:pt x="24" y="95"/>
                      <a:pt x="16" y="94"/>
                      <a:pt x="8" y="94"/>
                    </a:cubicBezTo>
                    <a:cubicBezTo>
                      <a:pt x="5" y="93"/>
                      <a:pt x="3" y="94"/>
                      <a:pt x="0" y="92"/>
                    </a:cubicBezTo>
                    <a:close/>
                  </a:path>
                </a:pathLst>
              </a:custGeom>
              <a:solidFill>
                <a:srgbClr val="8A8C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12"/>
              <p:cNvSpPr>
                <a:spLocks/>
              </p:cNvSpPr>
              <p:nvPr/>
            </p:nvSpPr>
            <p:spPr bwMode="auto">
              <a:xfrm>
                <a:off x="4269547" y="2020094"/>
                <a:ext cx="103188" cy="952500"/>
              </a:xfrm>
              <a:custGeom>
                <a:avLst/>
                <a:gdLst>
                  <a:gd name="T0" fmla="*/ 20 w 48"/>
                  <a:gd name="T1" fmla="*/ 422 h 443"/>
                  <a:gd name="T2" fmla="*/ 4 w 48"/>
                  <a:gd name="T3" fmla="*/ 443 h 443"/>
                  <a:gd name="T4" fmla="*/ 2 w 48"/>
                  <a:gd name="T5" fmla="*/ 424 h 443"/>
                  <a:gd name="T6" fmla="*/ 2 w 48"/>
                  <a:gd name="T7" fmla="*/ 376 h 443"/>
                  <a:gd name="T8" fmla="*/ 2 w 48"/>
                  <a:gd name="T9" fmla="*/ 345 h 443"/>
                  <a:gd name="T10" fmla="*/ 2 w 48"/>
                  <a:gd name="T11" fmla="*/ 311 h 443"/>
                  <a:gd name="T12" fmla="*/ 1 w 48"/>
                  <a:gd name="T13" fmla="*/ 271 h 443"/>
                  <a:gd name="T14" fmla="*/ 2 w 48"/>
                  <a:gd name="T15" fmla="*/ 232 h 443"/>
                  <a:gd name="T16" fmla="*/ 2 w 48"/>
                  <a:gd name="T17" fmla="*/ 207 h 443"/>
                  <a:gd name="T18" fmla="*/ 4 w 48"/>
                  <a:gd name="T19" fmla="*/ 186 h 443"/>
                  <a:gd name="T20" fmla="*/ 4 w 48"/>
                  <a:gd name="T21" fmla="*/ 171 h 443"/>
                  <a:gd name="T22" fmla="*/ 6 w 48"/>
                  <a:gd name="T23" fmla="*/ 157 h 443"/>
                  <a:gd name="T24" fmla="*/ 8 w 48"/>
                  <a:gd name="T25" fmla="*/ 134 h 443"/>
                  <a:gd name="T26" fmla="*/ 12 w 48"/>
                  <a:gd name="T27" fmla="*/ 132 h 443"/>
                  <a:gd name="T28" fmla="*/ 23 w 48"/>
                  <a:gd name="T29" fmla="*/ 127 h 443"/>
                  <a:gd name="T30" fmla="*/ 21 w 48"/>
                  <a:gd name="T31" fmla="*/ 112 h 443"/>
                  <a:gd name="T32" fmla="*/ 15 w 48"/>
                  <a:gd name="T33" fmla="*/ 98 h 443"/>
                  <a:gd name="T34" fmla="*/ 12 w 48"/>
                  <a:gd name="T35" fmla="*/ 78 h 443"/>
                  <a:gd name="T36" fmla="*/ 15 w 48"/>
                  <a:gd name="T37" fmla="*/ 54 h 443"/>
                  <a:gd name="T38" fmla="*/ 21 w 48"/>
                  <a:gd name="T39" fmla="*/ 18 h 443"/>
                  <a:gd name="T40" fmla="*/ 22 w 48"/>
                  <a:gd name="T41" fmla="*/ 9 h 443"/>
                  <a:gd name="T42" fmla="*/ 25 w 48"/>
                  <a:gd name="T43" fmla="*/ 4 h 443"/>
                  <a:gd name="T44" fmla="*/ 48 w 48"/>
                  <a:gd name="T45" fmla="*/ 3 h 443"/>
                  <a:gd name="T46" fmla="*/ 45 w 48"/>
                  <a:gd name="T47" fmla="*/ 25 h 443"/>
                  <a:gd name="T48" fmla="*/ 42 w 48"/>
                  <a:gd name="T49" fmla="*/ 30 h 443"/>
                  <a:gd name="T50" fmla="*/ 42 w 48"/>
                  <a:gd name="T51" fmla="*/ 36 h 443"/>
                  <a:gd name="T52" fmla="*/ 43 w 48"/>
                  <a:gd name="T53" fmla="*/ 36 h 443"/>
                  <a:gd name="T54" fmla="*/ 44 w 48"/>
                  <a:gd name="T55" fmla="*/ 47 h 443"/>
                  <a:gd name="T56" fmla="*/ 29 w 48"/>
                  <a:gd name="T57" fmla="*/ 180 h 443"/>
                  <a:gd name="T58" fmla="*/ 24 w 48"/>
                  <a:gd name="T59" fmla="*/ 251 h 443"/>
                  <a:gd name="T60" fmla="*/ 22 w 48"/>
                  <a:gd name="T61" fmla="*/ 334 h 443"/>
                  <a:gd name="T62" fmla="*/ 22 w 48"/>
                  <a:gd name="T63" fmla="*/ 405 h 443"/>
                  <a:gd name="T64" fmla="*/ 20 w 48"/>
                  <a:gd name="T65" fmla="*/ 422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443">
                    <a:moveTo>
                      <a:pt x="20" y="422"/>
                    </a:moveTo>
                    <a:cubicBezTo>
                      <a:pt x="14" y="429"/>
                      <a:pt x="11" y="437"/>
                      <a:pt x="4" y="443"/>
                    </a:cubicBezTo>
                    <a:cubicBezTo>
                      <a:pt x="1" y="437"/>
                      <a:pt x="5" y="430"/>
                      <a:pt x="2" y="424"/>
                    </a:cubicBezTo>
                    <a:cubicBezTo>
                      <a:pt x="2" y="408"/>
                      <a:pt x="2" y="392"/>
                      <a:pt x="2" y="376"/>
                    </a:cubicBezTo>
                    <a:cubicBezTo>
                      <a:pt x="1" y="366"/>
                      <a:pt x="1" y="355"/>
                      <a:pt x="2" y="345"/>
                    </a:cubicBezTo>
                    <a:cubicBezTo>
                      <a:pt x="2" y="334"/>
                      <a:pt x="2" y="322"/>
                      <a:pt x="2" y="311"/>
                    </a:cubicBezTo>
                    <a:cubicBezTo>
                      <a:pt x="0" y="297"/>
                      <a:pt x="1" y="284"/>
                      <a:pt x="1" y="271"/>
                    </a:cubicBezTo>
                    <a:cubicBezTo>
                      <a:pt x="1" y="258"/>
                      <a:pt x="0" y="245"/>
                      <a:pt x="2" y="232"/>
                    </a:cubicBezTo>
                    <a:cubicBezTo>
                      <a:pt x="2" y="224"/>
                      <a:pt x="2" y="215"/>
                      <a:pt x="2" y="207"/>
                    </a:cubicBezTo>
                    <a:cubicBezTo>
                      <a:pt x="5" y="200"/>
                      <a:pt x="2" y="193"/>
                      <a:pt x="4" y="186"/>
                    </a:cubicBezTo>
                    <a:cubicBezTo>
                      <a:pt x="4" y="181"/>
                      <a:pt x="4" y="176"/>
                      <a:pt x="4" y="171"/>
                    </a:cubicBezTo>
                    <a:cubicBezTo>
                      <a:pt x="7" y="166"/>
                      <a:pt x="4" y="161"/>
                      <a:pt x="6" y="157"/>
                    </a:cubicBezTo>
                    <a:cubicBezTo>
                      <a:pt x="6" y="149"/>
                      <a:pt x="6" y="142"/>
                      <a:pt x="8" y="134"/>
                    </a:cubicBezTo>
                    <a:cubicBezTo>
                      <a:pt x="9" y="133"/>
                      <a:pt x="9" y="131"/>
                      <a:pt x="12" y="132"/>
                    </a:cubicBezTo>
                    <a:cubicBezTo>
                      <a:pt x="18" y="135"/>
                      <a:pt x="22" y="133"/>
                      <a:pt x="23" y="127"/>
                    </a:cubicBezTo>
                    <a:cubicBezTo>
                      <a:pt x="24" y="121"/>
                      <a:pt x="22" y="116"/>
                      <a:pt x="21" y="112"/>
                    </a:cubicBezTo>
                    <a:cubicBezTo>
                      <a:pt x="20" y="107"/>
                      <a:pt x="18" y="102"/>
                      <a:pt x="15" y="98"/>
                    </a:cubicBezTo>
                    <a:cubicBezTo>
                      <a:pt x="11" y="91"/>
                      <a:pt x="11" y="85"/>
                      <a:pt x="12" y="78"/>
                    </a:cubicBezTo>
                    <a:cubicBezTo>
                      <a:pt x="14" y="70"/>
                      <a:pt x="14" y="62"/>
                      <a:pt x="15" y="54"/>
                    </a:cubicBezTo>
                    <a:cubicBezTo>
                      <a:pt x="17" y="42"/>
                      <a:pt x="19" y="30"/>
                      <a:pt x="21" y="18"/>
                    </a:cubicBezTo>
                    <a:cubicBezTo>
                      <a:pt x="21" y="15"/>
                      <a:pt x="21" y="12"/>
                      <a:pt x="22" y="9"/>
                    </a:cubicBezTo>
                    <a:cubicBezTo>
                      <a:pt x="22" y="6"/>
                      <a:pt x="23" y="4"/>
                      <a:pt x="25" y="4"/>
                    </a:cubicBezTo>
                    <a:cubicBezTo>
                      <a:pt x="33" y="4"/>
                      <a:pt x="40" y="0"/>
                      <a:pt x="48" y="3"/>
                    </a:cubicBezTo>
                    <a:cubicBezTo>
                      <a:pt x="48" y="10"/>
                      <a:pt x="46" y="17"/>
                      <a:pt x="45" y="25"/>
                    </a:cubicBezTo>
                    <a:cubicBezTo>
                      <a:pt x="45" y="27"/>
                      <a:pt x="43" y="29"/>
                      <a:pt x="42" y="30"/>
                    </a:cubicBezTo>
                    <a:cubicBezTo>
                      <a:pt x="39" y="32"/>
                      <a:pt x="41" y="34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6" y="40"/>
                      <a:pt x="45" y="44"/>
                      <a:pt x="44" y="47"/>
                    </a:cubicBezTo>
                    <a:cubicBezTo>
                      <a:pt x="37" y="91"/>
                      <a:pt x="33" y="135"/>
                      <a:pt x="29" y="180"/>
                    </a:cubicBezTo>
                    <a:cubicBezTo>
                      <a:pt x="27" y="203"/>
                      <a:pt x="26" y="227"/>
                      <a:pt x="24" y="251"/>
                    </a:cubicBezTo>
                    <a:cubicBezTo>
                      <a:pt x="22" y="279"/>
                      <a:pt x="22" y="307"/>
                      <a:pt x="22" y="334"/>
                    </a:cubicBezTo>
                    <a:cubicBezTo>
                      <a:pt x="21" y="358"/>
                      <a:pt x="22" y="382"/>
                      <a:pt x="22" y="405"/>
                    </a:cubicBezTo>
                    <a:cubicBezTo>
                      <a:pt x="22" y="411"/>
                      <a:pt x="22" y="417"/>
                      <a:pt x="20" y="42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13"/>
              <p:cNvSpPr>
                <a:spLocks/>
              </p:cNvSpPr>
              <p:nvPr/>
            </p:nvSpPr>
            <p:spPr bwMode="auto">
              <a:xfrm>
                <a:off x="5171247" y="2555081"/>
                <a:ext cx="325438" cy="174625"/>
              </a:xfrm>
              <a:custGeom>
                <a:avLst/>
                <a:gdLst>
                  <a:gd name="T0" fmla="*/ 138 w 151"/>
                  <a:gd name="T1" fmla="*/ 81 h 81"/>
                  <a:gd name="T2" fmla="*/ 125 w 151"/>
                  <a:gd name="T3" fmla="*/ 81 h 81"/>
                  <a:gd name="T4" fmla="*/ 119 w 151"/>
                  <a:gd name="T5" fmla="*/ 79 h 81"/>
                  <a:gd name="T6" fmla="*/ 102 w 151"/>
                  <a:gd name="T7" fmla="*/ 79 h 81"/>
                  <a:gd name="T8" fmla="*/ 71 w 151"/>
                  <a:gd name="T9" fmla="*/ 55 h 81"/>
                  <a:gd name="T10" fmla="*/ 9 w 151"/>
                  <a:gd name="T11" fmla="*/ 11 h 81"/>
                  <a:gd name="T12" fmla="*/ 4 w 151"/>
                  <a:gd name="T13" fmla="*/ 0 h 81"/>
                  <a:gd name="T14" fmla="*/ 9 w 151"/>
                  <a:gd name="T15" fmla="*/ 0 h 81"/>
                  <a:gd name="T16" fmla="*/ 46 w 151"/>
                  <a:gd name="T17" fmla="*/ 2 h 81"/>
                  <a:gd name="T18" fmla="*/ 114 w 151"/>
                  <a:gd name="T19" fmla="*/ 2 h 81"/>
                  <a:gd name="T20" fmla="*/ 148 w 151"/>
                  <a:gd name="T21" fmla="*/ 4 h 81"/>
                  <a:gd name="T22" fmla="*/ 147 w 151"/>
                  <a:gd name="T23" fmla="*/ 20 h 81"/>
                  <a:gd name="T24" fmla="*/ 142 w 151"/>
                  <a:gd name="T25" fmla="*/ 57 h 81"/>
                  <a:gd name="T26" fmla="*/ 138 w 151"/>
                  <a:gd name="T27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81">
                    <a:moveTo>
                      <a:pt x="138" y="81"/>
                    </a:moveTo>
                    <a:cubicBezTo>
                      <a:pt x="134" y="81"/>
                      <a:pt x="129" y="81"/>
                      <a:pt x="125" y="81"/>
                    </a:cubicBezTo>
                    <a:cubicBezTo>
                      <a:pt x="123" y="79"/>
                      <a:pt x="120" y="81"/>
                      <a:pt x="119" y="79"/>
                    </a:cubicBezTo>
                    <a:cubicBezTo>
                      <a:pt x="113" y="79"/>
                      <a:pt x="107" y="79"/>
                      <a:pt x="102" y="79"/>
                    </a:cubicBezTo>
                    <a:cubicBezTo>
                      <a:pt x="90" y="72"/>
                      <a:pt x="81" y="63"/>
                      <a:pt x="71" y="55"/>
                    </a:cubicBezTo>
                    <a:cubicBezTo>
                      <a:pt x="50" y="40"/>
                      <a:pt x="30" y="25"/>
                      <a:pt x="9" y="11"/>
                    </a:cubicBezTo>
                    <a:cubicBezTo>
                      <a:pt x="6" y="9"/>
                      <a:pt x="0" y="7"/>
                      <a:pt x="4" y="0"/>
                    </a:cubicBezTo>
                    <a:cubicBezTo>
                      <a:pt x="6" y="0"/>
                      <a:pt x="8" y="0"/>
                      <a:pt x="9" y="0"/>
                    </a:cubicBezTo>
                    <a:cubicBezTo>
                      <a:pt x="22" y="3"/>
                      <a:pt x="34" y="0"/>
                      <a:pt x="46" y="2"/>
                    </a:cubicBezTo>
                    <a:cubicBezTo>
                      <a:pt x="69" y="2"/>
                      <a:pt x="91" y="2"/>
                      <a:pt x="114" y="2"/>
                    </a:cubicBezTo>
                    <a:cubicBezTo>
                      <a:pt x="126" y="3"/>
                      <a:pt x="137" y="5"/>
                      <a:pt x="148" y="4"/>
                    </a:cubicBezTo>
                    <a:cubicBezTo>
                      <a:pt x="151" y="10"/>
                      <a:pt x="148" y="15"/>
                      <a:pt x="147" y="20"/>
                    </a:cubicBezTo>
                    <a:cubicBezTo>
                      <a:pt x="146" y="32"/>
                      <a:pt x="143" y="45"/>
                      <a:pt x="142" y="57"/>
                    </a:cubicBezTo>
                    <a:cubicBezTo>
                      <a:pt x="141" y="65"/>
                      <a:pt x="139" y="73"/>
                      <a:pt x="138" y="8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14"/>
              <p:cNvSpPr>
                <a:spLocks/>
              </p:cNvSpPr>
              <p:nvPr/>
            </p:nvSpPr>
            <p:spPr bwMode="auto">
              <a:xfrm>
                <a:off x="4117147" y="1899444"/>
                <a:ext cx="279400" cy="150813"/>
              </a:xfrm>
              <a:custGeom>
                <a:avLst/>
                <a:gdLst>
                  <a:gd name="T0" fmla="*/ 0 w 130"/>
                  <a:gd name="T1" fmla="*/ 70 h 70"/>
                  <a:gd name="T2" fmla="*/ 4 w 130"/>
                  <a:gd name="T3" fmla="*/ 45 h 70"/>
                  <a:gd name="T4" fmla="*/ 10 w 130"/>
                  <a:gd name="T5" fmla="*/ 38 h 70"/>
                  <a:gd name="T6" fmla="*/ 26 w 130"/>
                  <a:gd name="T7" fmla="*/ 31 h 70"/>
                  <a:gd name="T8" fmla="*/ 126 w 130"/>
                  <a:gd name="T9" fmla="*/ 0 h 70"/>
                  <a:gd name="T10" fmla="*/ 128 w 130"/>
                  <a:gd name="T11" fmla="*/ 1 h 70"/>
                  <a:gd name="T12" fmla="*/ 128 w 130"/>
                  <a:gd name="T13" fmla="*/ 11 h 70"/>
                  <a:gd name="T14" fmla="*/ 120 w 130"/>
                  <a:gd name="T15" fmla="*/ 49 h 70"/>
                  <a:gd name="T16" fmla="*/ 80 w 130"/>
                  <a:gd name="T17" fmla="*/ 54 h 70"/>
                  <a:gd name="T18" fmla="*/ 41 w 130"/>
                  <a:gd name="T19" fmla="*/ 60 h 70"/>
                  <a:gd name="T20" fmla="*/ 0 w 130"/>
                  <a:gd name="T2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0" h="70">
                    <a:moveTo>
                      <a:pt x="0" y="70"/>
                    </a:moveTo>
                    <a:cubicBezTo>
                      <a:pt x="2" y="60"/>
                      <a:pt x="3" y="52"/>
                      <a:pt x="4" y="45"/>
                    </a:cubicBezTo>
                    <a:cubicBezTo>
                      <a:pt x="5" y="41"/>
                      <a:pt x="7" y="39"/>
                      <a:pt x="10" y="38"/>
                    </a:cubicBezTo>
                    <a:cubicBezTo>
                      <a:pt x="16" y="36"/>
                      <a:pt x="21" y="33"/>
                      <a:pt x="26" y="31"/>
                    </a:cubicBezTo>
                    <a:cubicBezTo>
                      <a:pt x="59" y="19"/>
                      <a:pt x="92" y="8"/>
                      <a:pt x="126" y="0"/>
                    </a:cubicBezTo>
                    <a:cubicBezTo>
                      <a:pt x="126" y="0"/>
                      <a:pt x="127" y="0"/>
                      <a:pt x="128" y="1"/>
                    </a:cubicBezTo>
                    <a:cubicBezTo>
                      <a:pt x="130" y="4"/>
                      <a:pt x="129" y="7"/>
                      <a:pt x="128" y="11"/>
                    </a:cubicBezTo>
                    <a:cubicBezTo>
                      <a:pt x="125" y="23"/>
                      <a:pt x="123" y="36"/>
                      <a:pt x="120" y="49"/>
                    </a:cubicBezTo>
                    <a:cubicBezTo>
                      <a:pt x="107" y="52"/>
                      <a:pt x="94" y="52"/>
                      <a:pt x="80" y="54"/>
                    </a:cubicBezTo>
                    <a:cubicBezTo>
                      <a:pt x="67" y="55"/>
                      <a:pt x="54" y="57"/>
                      <a:pt x="41" y="60"/>
                    </a:cubicBezTo>
                    <a:cubicBezTo>
                      <a:pt x="28" y="63"/>
                      <a:pt x="15" y="66"/>
                      <a:pt x="0" y="7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15"/>
              <p:cNvSpPr>
                <a:spLocks/>
              </p:cNvSpPr>
              <p:nvPr/>
            </p:nvSpPr>
            <p:spPr bwMode="auto">
              <a:xfrm>
                <a:off x="4434647" y="2547144"/>
                <a:ext cx="220663" cy="153988"/>
              </a:xfrm>
              <a:custGeom>
                <a:avLst/>
                <a:gdLst>
                  <a:gd name="T0" fmla="*/ 102 w 102"/>
                  <a:gd name="T1" fmla="*/ 1 h 72"/>
                  <a:gd name="T2" fmla="*/ 90 w 102"/>
                  <a:gd name="T3" fmla="*/ 13 h 72"/>
                  <a:gd name="T4" fmla="*/ 63 w 102"/>
                  <a:gd name="T5" fmla="*/ 39 h 72"/>
                  <a:gd name="T6" fmla="*/ 37 w 102"/>
                  <a:gd name="T7" fmla="*/ 64 h 72"/>
                  <a:gd name="T8" fmla="*/ 24 w 102"/>
                  <a:gd name="T9" fmla="*/ 70 h 72"/>
                  <a:gd name="T10" fmla="*/ 17 w 102"/>
                  <a:gd name="T11" fmla="*/ 71 h 72"/>
                  <a:gd name="T12" fmla="*/ 3 w 102"/>
                  <a:gd name="T13" fmla="*/ 71 h 72"/>
                  <a:gd name="T14" fmla="*/ 4 w 102"/>
                  <a:gd name="T15" fmla="*/ 36 h 72"/>
                  <a:gd name="T16" fmla="*/ 6 w 102"/>
                  <a:gd name="T17" fmla="*/ 2 h 72"/>
                  <a:gd name="T18" fmla="*/ 7 w 102"/>
                  <a:gd name="T19" fmla="*/ 1 h 72"/>
                  <a:gd name="T20" fmla="*/ 8 w 102"/>
                  <a:gd name="T21" fmla="*/ 1 h 72"/>
                  <a:gd name="T22" fmla="*/ 102 w 102"/>
                  <a:gd name="T23" fmla="*/ 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2" h="72">
                    <a:moveTo>
                      <a:pt x="102" y="1"/>
                    </a:moveTo>
                    <a:cubicBezTo>
                      <a:pt x="99" y="6"/>
                      <a:pt x="94" y="10"/>
                      <a:pt x="90" y="13"/>
                    </a:cubicBezTo>
                    <a:cubicBezTo>
                      <a:pt x="80" y="21"/>
                      <a:pt x="72" y="30"/>
                      <a:pt x="63" y="39"/>
                    </a:cubicBezTo>
                    <a:cubicBezTo>
                      <a:pt x="54" y="47"/>
                      <a:pt x="45" y="56"/>
                      <a:pt x="37" y="64"/>
                    </a:cubicBezTo>
                    <a:cubicBezTo>
                      <a:pt x="33" y="68"/>
                      <a:pt x="30" y="70"/>
                      <a:pt x="24" y="70"/>
                    </a:cubicBezTo>
                    <a:cubicBezTo>
                      <a:pt x="22" y="69"/>
                      <a:pt x="19" y="69"/>
                      <a:pt x="17" y="71"/>
                    </a:cubicBezTo>
                    <a:cubicBezTo>
                      <a:pt x="13" y="71"/>
                      <a:pt x="8" y="72"/>
                      <a:pt x="3" y="71"/>
                    </a:cubicBezTo>
                    <a:cubicBezTo>
                      <a:pt x="0" y="59"/>
                      <a:pt x="5" y="48"/>
                      <a:pt x="4" y="36"/>
                    </a:cubicBezTo>
                    <a:cubicBezTo>
                      <a:pt x="3" y="25"/>
                      <a:pt x="6" y="14"/>
                      <a:pt x="6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39" y="0"/>
                      <a:pt x="70" y="0"/>
                      <a:pt x="102" y="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16"/>
              <p:cNvSpPr>
                <a:spLocks/>
              </p:cNvSpPr>
              <p:nvPr/>
            </p:nvSpPr>
            <p:spPr bwMode="auto">
              <a:xfrm>
                <a:off x="4147309" y="1705769"/>
                <a:ext cx="247650" cy="246063"/>
              </a:xfrm>
              <a:custGeom>
                <a:avLst/>
                <a:gdLst>
                  <a:gd name="T0" fmla="*/ 9 w 115"/>
                  <a:gd name="T1" fmla="*/ 114 h 114"/>
                  <a:gd name="T2" fmla="*/ 6 w 115"/>
                  <a:gd name="T3" fmla="*/ 112 h 114"/>
                  <a:gd name="T4" fmla="*/ 17 w 115"/>
                  <a:gd name="T5" fmla="*/ 45 h 114"/>
                  <a:gd name="T6" fmla="*/ 41 w 115"/>
                  <a:gd name="T7" fmla="*/ 30 h 114"/>
                  <a:gd name="T8" fmla="*/ 60 w 115"/>
                  <a:gd name="T9" fmla="*/ 23 h 114"/>
                  <a:gd name="T10" fmla="*/ 86 w 115"/>
                  <a:gd name="T11" fmla="*/ 6 h 114"/>
                  <a:gd name="T12" fmla="*/ 112 w 115"/>
                  <a:gd name="T13" fmla="*/ 6 h 114"/>
                  <a:gd name="T14" fmla="*/ 114 w 115"/>
                  <a:gd name="T15" fmla="*/ 12 h 114"/>
                  <a:gd name="T16" fmla="*/ 108 w 115"/>
                  <a:gd name="T17" fmla="*/ 23 h 114"/>
                  <a:gd name="T18" fmla="*/ 75 w 115"/>
                  <a:gd name="T19" fmla="*/ 49 h 114"/>
                  <a:gd name="T20" fmla="*/ 71 w 115"/>
                  <a:gd name="T21" fmla="*/ 53 h 114"/>
                  <a:gd name="T22" fmla="*/ 59 w 115"/>
                  <a:gd name="T23" fmla="*/ 62 h 114"/>
                  <a:gd name="T24" fmla="*/ 35 w 115"/>
                  <a:gd name="T25" fmla="*/ 67 h 114"/>
                  <a:gd name="T26" fmla="*/ 24 w 115"/>
                  <a:gd name="T27" fmla="*/ 66 h 114"/>
                  <a:gd name="T28" fmla="*/ 19 w 115"/>
                  <a:gd name="T29" fmla="*/ 67 h 114"/>
                  <a:gd name="T30" fmla="*/ 30 w 115"/>
                  <a:gd name="T31" fmla="*/ 75 h 114"/>
                  <a:gd name="T32" fmla="*/ 29 w 115"/>
                  <a:gd name="T33" fmla="*/ 83 h 114"/>
                  <a:gd name="T34" fmla="*/ 15 w 115"/>
                  <a:gd name="T35" fmla="*/ 111 h 114"/>
                  <a:gd name="T36" fmla="*/ 9 w 115"/>
                  <a:gd name="T3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5" h="114">
                    <a:moveTo>
                      <a:pt x="9" y="114"/>
                    </a:moveTo>
                    <a:cubicBezTo>
                      <a:pt x="8" y="113"/>
                      <a:pt x="7" y="112"/>
                      <a:pt x="6" y="112"/>
                    </a:cubicBezTo>
                    <a:cubicBezTo>
                      <a:pt x="1" y="88"/>
                      <a:pt x="0" y="65"/>
                      <a:pt x="17" y="45"/>
                    </a:cubicBezTo>
                    <a:cubicBezTo>
                      <a:pt x="23" y="38"/>
                      <a:pt x="32" y="34"/>
                      <a:pt x="41" y="30"/>
                    </a:cubicBezTo>
                    <a:cubicBezTo>
                      <a:pt x="47" y="28"/>
                      <a:pt x="54" y="26"/>
                      <a:pt x="60" y="23"/>
                    </a:cubicBezTo>
                    <a:cubicBezTo>
                      <a:pt x="70" y="19"/>
                      <a:pt x="78" y="13"/>
                      <a:pt x="86" y="6"/>
                    </a:cubicBezTo>
                    <a:cubicBezTo>
                      <a:pt x="94" y="0"/>
                      <a:pt x="103" y="0"/>
                      <a:pt x="112" y="6"/>
                    </a:cubicBezTo>
                    <a:cubicBezTo>
                      <a:pt x="114" y="8"/>
                      <a:pt x="115" y="9"/>
                      <a:pt x="114" y="12"/>
                    </a:cubicBezTo>
                    <a:cubicBezTo>
                      <a:pt x="113" y="16"/>
                      <a:pt x="112" y="20"/>
                      <a:pt x="108" y="23"/>
                    </a:cubicBezTo>
                    <a:cubicBezTo>
                      <a:pt x="97" y="31"/>
                      <a:pt x="86" y="41"/>
                      <a:pt x="75" y="49"/>
                    </a:cubicBezTo>
                    <a:cubicBezTo>
                      <a:pt x="73" y="50"/>
                      <a:pt x="72" y="51"/>
                      <a:pt x="71" y="53"/>
                    </a:cubicBezTo>
                    <a:cubicBezTo>
                      <a:pt x="70" y="60"/>
                      <a:pt x="64" y="61"/>
                      <a:pt x="59" y="62"/>
                    </a:cubicBezTo>
                    <a:cubicBezTo>
                      <a:pt x="51" y="64"/>
                      <a:pt x="43" y="65"/>
                      <a:pt x="35" y="67"/>
                    </a:cubicBezTo>
                    <a:cubicBezTo>
                      <a:pt x="31" y="67"/>
                      <a:pt x="28" y="67"/>
                      <a:pt x="24" y="66"/>
                    </a:cubicBezTo>
                    <a:cubicBezTo>
                      <a:pt x="22" y="65"/>
                      <a:pt x="21" y="65"/>
                      <a:pt x="19" y="67"/>
                    </a:cubicBezTo>
                    <a:cubicBezTo>
                      <a:pt x="21" y="73"/>
                      <a:pt x="27" y="72"/>
                      <a:pt x="30" y="75"/>
                    </a:cubicBezTo>
                    <a:cubicBezTo>
                      <a:pt x="32" y="78"/>
                      <a:pt x="30" y="80"/>
                      <a:pt x="29" y="83"/>
                    </a:cubicBezTo>
                    <a:cubicBezTo>
                      <a:pt x="24" y="92"/>
                      <a:pt x="21" y="102"/>
                      <a:pt x="15" y="111"/>
                    </a:cubicBezTo>
                    <a:cubicBezTo>
                      <a:pt x="13" y="112"/>
                      <a:pt x="11" y="113"/>
                      <a:pt x="9" y="114"/>
                    </a:cubicBezTo>
                    <a:close/>
                  </a:path>
                </a:pathLst>
              </a:custGeom>
              <a:solidFill>
                <a:srgbClr val="A6A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17"/>
              <p:cNvSpPr>
                <a:spLocks/>
              </p:cNvSpPr>
              <p:nvPr/>
            </p:nvSpPr>
            <p:spPr bwMode="auto">
              <a:xfrm>
                <a:off x="5091872" y="2555081"/>
                <a:ext cx="298450" cy="169863"/>
              </a:xfrm>
              <a:custGeom>
                <a:avLst/>
                <a:gdLst>
                  <a:gd name="T0" fmla="*/ 41 w 139"/>
                  <a:gd name="T1" fmla="*/ 0 h 79"/>
                  <a:gd name="T2" fmla="*/ 45 w 139"/>
                  <a:gd name="T3" fmla="*/ 8 h 79"/>
                  <a:gd name="T4" fmla="*/ 73 w 139"/>
                  <a:gd name="T5" fmla="*/ 27 h 79"/>
                  <a:gd name="T6" fmla="*/ 116 w 139"/>
                  <a:gd name="T7" fmla="*/ 60 h 79"/>
                  <a:gd name="T8" fmla="*/ 139 w 139"/>
                  <a:gd name="T9" fmla="*/ 79 h 79"/>
                  <a:gd name="T10" fmla="*/ 103 w 139"/>
                  <a:gd name="T11" fmla="*/ 76 h 79"/>
                  <a:gd name="T12" fmla="*/ 101 w 139"/>
                  <a:gd name="T13" fmla="*/ 75 h 79"/>
                  <a:gd name="T14" fmla="*/ 78 w 139"/>
                  <a:gd name="T15" fmla="*/ 65 h 79"/>
                  <a:gd name="T16" fmla="*/ 19 w 139"/>
                  <a:gd name="T17" fmla="*/ 18 h 79"/>
                  <a:gd name="T18" fmla="*/ 0 w 139"/>
                  <a:gd name="T19" fmla="*/ 0 h 79"/>
                  <a:gd name="T20" fmla="*/ 41 w 139"/>
                  <a:gd name="T2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79">
                    <a:moveTo>
                      <a:pt x="41" y="0"/>
                    </a:moveTo>
                    <a:cubicBezTo>
                      <a:pt x="40" y="4"/>
                      <a:pt x="43" y="6"/>
                      <a:pt x="45" y="8"/>
                    </a:cubicBezTo>
                    <a:cubicBezTo>
                      <a:pt x="55" y="14"/>
                      <a:pt x="64" y="21"/>
                      <a:pt x="73" y="27"/>
                    </a:cubicBezTo>
                    <a:cubicBezTo>
                      <a:pt x="88" y="38"/>
                      <a:pt x="103" y="48"/>
                      <a:pt x="116" y="60"/>
                    </a:cubicBezTo>
                    <a:cubicBezTo>
                      <a:pt x="124" y="66"/>
                      <a:pt x="133" y="71"/>
                      <a:pt x="139" y="79"/>
                    </a:cubicBezTo>
                    <a:cubicBezTo>
                      <a:pt x="127" y="77"/>
                      <a:pt x="115" y="78"/>
                      <a:pt x="103" y="76"/>
                    </a:cubicBezTo>
                    <a:cubicBezTo>
                      <a:pt x="102" y="75"/>
                      <a:pt x="101" y="75"/>
                      <a:pt x="101" y="75"/>
                    </a:cubicBezTo>
                    <a:cubicBezTo>
                      <a:pt x="91" y="77"/>
                      <a:pt x="85" y="71"/>
                      <a:pt x="78" y="65"/>
                    </a:cubicBezTo>
                    <a:cubicBezTo>
                      <a:pt x="59" y="49"/>
                      <a:pt x="39" y="34"/>
                      <a:pt x="19" y="18"/>
                    </a:cubicBezTo>
                    <a:cubicBezTo>
                      <a:pt x="13" y="12"/>
                      <a:pt x="5" y="8"/>
                      <a:pt x="0" y="0"/>
                    </a:cubicBezTo>
                    <a:cubicBezTo>
                      <a:pt x="14" y="0"/>
                      <a:pt x="27" y="0"/>
                      <a:pt x="41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18"/>
              <p:cNvSpPr>
                <a:spLocks/>
              </p:cNvSpPr>
              <p:nvPr/>
            </p:nvSpPr>
            <p:spPr bwMode="auto">
              <a:xfrm>
                <a:off x="4137784" y="2028031"/>
                <a:ext cx="168275" cy="119063"/>
              </a:xfrm>
              <a:custGeom>
                <a:avLst/>
                <a:gdLst>
                  <a:gd name="T0" fmla="*/ 46 w 78"/>
                  <a:gd name="T1" fmla="*/ 55 h 55"/>
                  <a:gd name="T2" fmla="*/ 40 w 78"/>
                  <a:gd name="T3" fmla="*/ 53 h 55"/>
                  <a:gd name="T4" fmla="*/ 15 w 78"/>
                  <a:gd name="T5" fmla="*/ 38 h 55"/>
                  <a:gd name="T6" fmla="*/ 4 w 78"/>
                  <a:gd name="T7" fmla="*/ 26 h 55"/>
                  <a:gd name="T8" fmla="*/ 0 w 78"/>
                  <a:gd name="T9" fmla="*/ 21 h 55"/>
                  <a:gd name="T10" fmla="*/ 9 w 78"/>
                  <a:gd name="T11" fmla="*/ 13 h 55"/>
                  <a:gd name="T12" fmla="*/ 53 w 78"/>
                  <a:gd name="T13" fmla="*/ 4 h 55"/>
                  <a:gd name="T14" fmla="*/ 78 w 78"/>
                  <a:gd name="T15" fmla="*/ 2 h 55"/>
                  <a:gd name="T16" fmla="*/ 70 w 78"/>
                  <a:gd name="T17" fmla="*/ 50 h 55"/>
                  <a:gd name="T18" fmla="*/ 52 w 78"/>
                  <a:gd name="T19" fmla="*/ 53 h 55"/>
                  <a:gd name="T20" fmla="*/ 46 w 78"/>
                  <a:gd name="T21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55">
                    <a:moveTo>
                      <a:pt x="46" y="55"/>
                    </a:moveTo>
                    <a:cubicBezTo>
                      <a:pt x="44" y="55"/>
                      <a:pt x="41" y="55"/>
                      <a:pt x="40" y="53"/>
                    </a:cubicBezTo>
                    <a:cubicBezTo>
                      <a:pt x="33" y="46"/>
                      <a:pt x="24" y="43"/>
                      <a:pt x="15" y="38"/>
                    </a:cubicBezTo>
                    <a:cubicBezTo>
                      <a:pt x="10" y="35"/>
                      <a:pt x="6" y="32"/>
                      <a:pt x="4" y="26"/>
                    </a:cubicBezTo>
                    <a:cubicBezTo>
                      <a:pt x="3" y="24"/>
                      <a:pt x="1" y="23"/>
                      <a:pt x="0" y="21"/>
                    </a:cubicBezTo>
                    <a:cubicBezTo>
                      <a:pt x="1" y="16"/>
                      <a:pt x="4" y="14"/>
                      <a:pt x="9" y="13"/>
                    </a:cubicBezTo>
                    <a:cubicBezTo>
                      <a:pt x="23" y="10"/>
                      <a:pt x="38" y="6"/>
                      <a:pt x="53" y="4"/>
                    </a:cubicBezTo>
                    <a:cubicBezTo>
                      <a:pt x="61" y="3"/>
                      <a:pt x="69" y="0"/>
                      <a:pt x="78" y="2"/>
                    </a:cubicBezTo>
                    <a:cubicBezTo>
                      <a:pt x="76" y="18"/>
                      <a:pt x="73" y="34"/>
                      <a:pt x="70" y="50"/>
                    </a:cubicBezTo>
                    <a:cubicBezTo>
                      <a:pt x="64" y="53"/>
                      <a:pt x="58" y="53"/>
                      <a:pt x="52" y="53"/>
                    </a:cubicBezTo>
                    <a:cubicBezTo>
                      <a:pt x="50" y="55"/>
                      <a:pt x="47" y="53"/>
                      <a:pt x="46" y="55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19"/>
              <p:cNvSpPr>
                <a:spLocks/>
              </p:cNvSpPr>
              <p:nvPr/>
            </p:nvSpPr>
            <p:spPr bwMode="auto">
              <a:xfrm>
                <a:off x="5314122" y="2731294"/>
                <a:ext cx="153988" cy="133350"/>
              </a:xfrm>
              <a:custGeom>
                <a:avLst/>
                <a:gdLst>
                  <a:gd name="T0" fmla="*/ 66 w 72"/>
                  <a:gd name="T1" fmla="*/ 60 h 62"/>
                  <a:gd name="T2" fmla="*/ 60 w 72"/>
                  <a:gd name="T3" fmla="*/ 59 h 62"/>
                  <a:gd name="T4" fmla="*/ 37 w 72"/>
                  <a:gd name="T5" fmla="*/ 36 h 62"/>
                  <a:gd name="T6" fmla="*/ 11 w 72"/>
                  <a:gd name="T7" fmla="*/ 13 h 62"/>
                  <a:gd name="T8" fmla="*/ 0 w 72"/>
                  <a:gd name="T9" fmla="*/ 3 h 62"/>
                  <a:gd name="T10" fmla="*/ 5 w 72"/>
                  <a:gd name="T11" fmla="*/ 1 h 62"/>
                  <a:gd name="T12" fmla="*/ 62 w 72"/>
                  <a:gd name="T13" fmla="*/ 1 h 62"/>
                  <a:gd name="T14" fmla="*/ 72 w 72"/>
                  <a:gd name="T15" fmla="*/ 3 h 62"/>
                  <a:gd name="T16" fmla="*/ 69 w 72"/>
                  <a:gd name="T17" fmla="*/ 28 h 62"/>
                  <a:gd name="T18" fmla="*/ 66 w 72"/>
                  <a:gd name="T19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62">
                    <a:moveTo>
                      <a:pt x="66" y="60"/>
                    </a:moveTo>
                    <a:cubicBezTo>
                      <a:pt x="64" y="62"/>
                      <a:pt x="62" y="61"/>
                      <a:pt x="60" y="59"/>
                    </a:cubicBezTo>
                    <a:cubicBezTo>
                      <a:pt x="53" y="52"/>
                      <a:pt x="45" y="44"/>
                      <a:pt x="37" y="36"/>
                    </a:cubicBezTo>
                    <a:cubicBezTo>
                      <a:pt x="29" y="28"/>
                      <a:pt x="20" y="21"/>
                      <a:pt x="11" y="13"/>
                    </a:cubicBezTo>
                    <a:cubicBezTo>
                      <a:pt x="7" y="10"/>
                      <a:pt x="4" y="6"/>
                      <a:pt x="0" y="3"/>
                    </a:cubicBezTo>
                    <a:cubicBezTo>
                      <a:pt x="2" y="0"/>
                      <a:pt x="4" y="1"/>
                      <a:pt x="5" y="1"/>
                    </a:cubicBezTo>
                    <a:cubicBezTo>
                      <a:pt x="24" y="1"/>
                      <a:pt x="43" y="1"/>
                      <a:pt x="62" y="1"/>
                    </a:cubicBezTo>
                    <a:cubicBezTo>
                      <a:pt x="65" y="1"/>
                      <a:pt x="69" y="1"/>
                      <a:pt x="72" y="3"/>
                    </a:cubicBezTo>
                    <a:cubicBezTo>
                      <a:pt x="69" y="11"/>
                      <a:pt x="69" y="20"/>
                      <a:pt x="69" y="28"/>
                    </a:cubicBezTo>
                    <a:cubicBezTo>
                      <a:pt x="68" y="39"/>
                      <a:pt x="65" y="49"/>
                      <a:pt x="66" y="6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20"/>
              <p:cNvSpPr>
                <a:spLocks/>
              </p:cNvSpPr>
              <p:nvPr/>
            </p:nvSpPr>
            <p:spPr bwMode="auto">
              <a:xfrm>
                <a:off x="3890134" y="2093119"/>
                <a:ext cx="125413" cy="163513"/>
              </a:xfrm>
              <a:custGeom>
                <a:avLst/>
                <a:gdLst>
                  <a:gd name="T0" fmla="*/ 7 w 58"/>
                  <a:gd name="T1" fmla="*/ 60 h 76"/>
                  <a:gd name="T2" fmla="*/ 2 w 58"/>
                  <a:gd name="T3" fmla="*/ 60 h 76"/>
                  <a:gd name="T4" fmla="*/ 7 w 58"/>
                  <a:gd name="T5" fmla="*/ 36 h 76"/>
                  <a:gd name="T6" fmla="*/ 36 w 58"/>
                  <a:gd name="T7" fmla="*/ 5 h 76"/>
                  <a:gd name="T8" fmla="*/ 54 w 58"/>
                  <a:gd name="T9" fmla="*/ 0 h 76"/>
                  <a:gd name="T10" fmla="*/ 58 w 58"/>
                  <a:gd name="T11" fmla="*/ 3 h 76"/>
                  <a:gd name="T12" fmla="*/ 55 w 58"/>
                  <a:gd name="T13" fmla="*/ 10 h 76"/>
                  <a:gd name="T14" fmla="*/ 49 w 58"/>
                  <a:gd name="T15" fmla="*/ 28 h 76"/>
                  <a:gd name="T16" fmla="*/ 40 w 58"/>
                  <a:gd name="T17" fmla="*/ 45 h 76"/>
                  <a:gd name="T18" fmla="*/ 20 w 58"/>
                  <a:gd name="T19" fmla="*/ 74 h 76"/>
                  <a:gd name="T20" fmla="*/ 18 w 58"/>
                  <a:gd name="T21" fmla="*/ 76 h 76"/>
                  <a:gd name="T22" fmla="*/ 15 w 58"/>
                  <a:gd name="T23" fmla="*/ 65 h 76"/>
                  <a:gd name="T24" fmla="*/ 17 w 58"/>
                  <a:gd name="T25" fmla="*/ 49 h 76"/>
                  <a:gd name="T26" fmla="*/ 7 w 58"/>
                  <a:gd name="T27" fmla="*/ 6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" h="76">
                    <a:moveTo>
                      <a:pt x="7" y="60"/>
                    </a:moveTo>
                    <a:cubicBezTo>
                      <a:pt x="6" y="60"/>
                      <a:pt x="5" y="61"/>
                      <a:pt x="2" y="60"/>
                    </a:cubicBezTo>
                    <a:cubicBezTo>
                      <a:pt x="0" y="52"/>
                      <a:pt x="3" y="44"/>
                      <a:pt x="7" y="36"/>
                    </a:cubicBezTo>
                    <a:cubicBezTo>
                      <a:pt x="13" y="23"/>
                      <a:pt x="24" y="14"/>
                      <a:pt x="36" y="5"/>
                    </a:cubicBezTo>
                    <a:cubicBezTo>
                      <a:pt x="41" y="2"/>
                      <a:pt x="47" y="0"/>
                      <a:pt x="54" y="0"/>
                    </a:cubicBezTo>
                    <a:cubicBezTo>
                      <a:pt x="56" y="0"/>
                      <a:pt x="57" y="1"/>
                      <a:pt x="58" y="3"/>
                    </a:cubicBezTo>
                    <a:cubicBezTo>
                      <a:pt x="58" y="6"/>
                      <a:pt x="56" y="8"/>
                      <a:pt x="55" y="10"/>
                    </a:cubicBezTo>
                    <a:cubicBezTo>
                      <a:pt x="52" y="16"/>
                      <a:pt x="49" y="22"/>
                      <a:pt x="49" y="28"/>
                    </a:cubicBezTo>
                    <a:cubicBezTo>
                      <a:pt x="48" y="35"/>
                      <a:pt x="44" y="40"/>
                      <a:pt x="40" y="45"/>
                    </a:cubicBezTo>
                    <a:cubicBezTo>
                      <a:pt x="32" y="53"/>
                      <a:pt x="26" y="64"/>
                      <a:pt x="20" y="74"/>
                    </a:cubicBezTo>
                    <a:cubicBezTo>
                      <a:pt x="20" y="74"/>
                      <a:pt x="19" y="75"/>
                      <a:pt x="18" y="76"/>
                    </a:cubicBezTo>
                    <a:cubicBezTo>
                      <a:pt x="17" y="72"/>
                      <a:pt x="16" y="69"/>
                      <a:pt x="15" y="65"/>
                    </a:cubicBezTo>
                    <a:cubicBezTo>
                      <a:pt x="13" y="60"/>
                      <a:pt x="17" y="55"/>
                      <a:pt x="17" y="49"/>
                    </a:cubicBezTo>
                    <a:cubicBezTo>
                      <a:pt x="13" y="52"/>
                      <a:pt x="13" y="59"/>
                      <a:pt x="7" y="60"/>
                    </a:cubicBezTo>
                    <a:close/>
                  </a:path>
                </a:pathLst>
              </a:custGeom>
              <a:solidFill>
                <a:srgbClr val="000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21"/>
              <p:cNvSpPr>
                <a:spLocks/>
              </p:cNvSpPr>
              <p:nvPr/>
            </p:nvSpPr>
            <p:spPr bwMode="auto">
              <a:xfrm>
                <a:off x="5187122" y="1878806"/>
                <a:ext cx="249238" cy="88900"/>
              </a:xfrm>
              <a:custGeom>
                <a:avLst/>
                <a:gdLst>
                  <a:gd name="T0" fmla="*/ 0 w 116"/>
                  <a:gd name="T1" fmla="*/ 37 h 42"/>
                  <a:gd name="T2" fmla="*/ 3 w 116"/>
                  <a:gd name="T3" fmla="*/ 37 h 42"/>
                  <a:gd name="T4" fmla="*/ 37 w 116"/>
                  <a:gd name="T5" fmla="*/ 31 h 42"/>
                  <a:gd name="T6" fmla="*/ 88 w 116"/>
                  <a:gd name="T7" fmla="*/ 14 h 42"/>
                  <a:gd name="T8" fmla="*/ 114 w 116"/>
                  <a:gd name="T9" fmla="*/ 0 h 42"/>
                  <a:gd name="T10" fmla="*/ 109 w 116"/>
                  <a:gd name="T11" fmla="*/ 39 h 42"/>
                  <a:gd name="T12" fmla="*/ 104 w 116"/>
                  <a:gd name="T13" fmla="*/ 42 h 42"/>
                  <a:gd name="T14" fmla="*/ 87 w 116"/>
                  <a:gd name="T15" fmla="*/ 41 h 42"/>
                  <a:gd name="T16" fmla="*/ 7 w 116"/>
                  <a:gd name="T17" fmla="*/ 38 h 42"/>
                  <a:gd name="T18" fmla="*/ 0 w 116"/>
                  <a:gd name="T19" fmla="*/ 3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42">
                    <a:moveTo>
                      <a:pt x="0" y="37"/>
                    </a:moveTo>
                    <a:cubicBezTo>
                      <a:pt x="1" y="37"/>
                      <a:pt x="2" y="37"/>
                      <a:pt x="3" y="37"/>
                    </a:cubicBezTo>
                    <a:cubicBezTo>
                      <a:pt x="15" y="38"/>
                      <a:pt x="26" y="35"/>
                      <a:pt x="37" y="31"/>
                    </a:cubicBezTo>
                    <a:cubicBezTo>
                      <a:pt x="54" y="26"/>
                      <a:pt x="71" y="21"/>
                      <a:pt x="88" y="14"/>
                    </a:cubicBezTo>
                    <a:cubicBezTo>
                      <a:pt x="97" y="10"/>
                      <a:pt x="106" y="6"/>
                      <a:pt x="114" y="0"/>
                    </a:cubicBezTo>
                    <a:cubicBezTo>
                      <a:pt x="116" y="14"/>
                      <a:pt x="112" y="26"/>
                      <a:pt x="109" y="39"/>
                    </a:cubicBezTo>
                    <a:cubicBezTo>
                      <a:pt x="109" y="42"/>
                      <a:pt x="106" y="42"/>
                      <a:pt x="104" y="42"/>
                    </a:cubicBezTo>
                    <a:cubicBezTo>
                      <a:pt x="98" y="41"/>
                      <a:pt x="92" y="42"/>
                      <a:pt x="87" y="41"/>
                    </a:cubicBezTo>
                    <a:cubicBezTo>
                      <a:pt x="60" y="41"/>
                      <a:pt x="33" y="38"/>
                      <a:pt x="7" y="38"/>
                    </a:cubicBezTo>
                    <a:cubicBezTo>
                      <a:pt x="4" y="39"/>
                      <a:pt x="2" y="39"/>
                      <a:pt x="0" y="37"/>
                    </a:cubicBezTo>
                    <a:close/>
                  </a:path>
                </a:pathLst>
              </a:custGeom>
              <a:solidFill>
                <a:srgbClr val="898B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22"/>
              <p:cNvSpPr>
                <a:spLocks/>
              </p:cNvSpPr>
              <p:nvPr/>
            </p:nvSpPr>
            <p:spPr bwMode="auto">
              <a:xfrm>
                <a:off x="4131434" y="2999581"/>
                <a:ext cx="122238" cy="112713"/>
              </a:xfrm>
              <a:custGeom>
                <a:avLst/>
                <a:gdLst>
                  <a:gd name="T0" fmla="*/ 26 w 57"/>
                  <a:gd name="T1" fmla="*/ 52 h 52"/>
                  <a:gd name="T2" fmla="*/ 2 w 57"/>
                  <a:gd name="T3" fmla="*/ 46 h 52"/>
                  <a:gd name="T4" fmla="*/ 3 w 57"/>
                  <a:gd name="T5" fmla="*/ 37 h 52"/>
                  <a:gd name="T6" fmla="*/ 16 w 57"/>
                  <a:gd name="T7" fmla="*/ 20 h 52"/>
                  <a:gd name="T8" fmla="*/ 25 w 57"/>
                  <a:gd name="T9" fmla="*/ 6 h 52"/>
                  <a:gd name="T10" fmla="*/ 35 w 57"/>
                  <a:gd name="T11" fmla="*/ 1 h 52"/>
                  <a:gd name="T12" fmla="*/ 47 w 57"/>
                  <a:gd name="T13" fmla="*/ 2 h 52"/>
                  <a:gd name="T14" fmla="*/ 56 w 57"/>
                  <a:gd name="T15" fmla="*/ 3 h 52"/>
                  <a:gd name="T16" fmla="*/ 55 w 57"/>
                  <a:gd name="T17" fmla="*/ 9 h 52"/>
                  <a:gd name="T18" fmla="*/ 31 w 57"/>
                  <a:gd name="T19" fmla="*/ 47 h 52"/>
                  <a:gd name="T20" fmla="*/ 26 w 57"/>
                  <a:gd name="T2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2">
                    <a:moveTo>
                      <a:pt x="26" y="52"/>
                    </a:moveTo>
                    <a:cubicBezTo>
                      <a:pt x="18" y="50"/>
                      <a:pt x="9" y="48"/>
                      <a:pt x="2" y="46"/>
                    </a:cubicBezTo>
                    <a:cubicBezTo>
                      <a:pt x="0" y="42"/>
                      <a:pt x="1" y="40"/>
                      <a:pt x="3" y="37"/>
                    </a:cubicBezTo>
                    <a:cubicBezTo>
                      <a:pt x="8" y="32"/>
                      <a:pt x="12" y="26"/>
                      <a:pt x="16" y="20"/>
                    </a:cubicBezTo>
                    <a:cubicBezTo>
                      <a:pt x="19" y="15"/>
                      <a:pt x="22" y="11"/>
                      <a:pt x="25" y="6"/>
                    </a:cubicBezTo>
                    <a:cubicBezTo>
                      <a:pt x="27" y="2"/>
                      <a:pt x="30" y="0"/>
                      <a:pt x="35" y="1"/>
                    </a:cubicBezTo>
                    <a:cubicBezTo>
                      <a:pt x="39" y="3"/>
                      <a:pt x="43" y="0"/>
                      <a:pt x="47" y="2"/>
                    </a:cubicBezTo>
                    <a:cubicBezTo>
                      <a:pt x="50" y="2"/>
                      <a:pt x="53" y="2"/>
                      <a:pt x="56" y="3"/>
                    </a:cubicBezTo>
                    <a:cubicBezTo>
                      <a:pt x="57" y="5"/>
                      <a:pt x="56" y="7"/>
                      <a:pt x="55" y="9"/>
                    </a:cubicBezTo>
                    <a:cubicBezTo>
                      <a:pt x="47" y="21"/>
                      <a:pt x="38" y="34"/>
                      <a:pt x="31" y="47"/>
                    </a:cubicBezTo>
                    <a:cubicBezTo>
                      <a:pt x="30" y="50"/>
                      <a:pt x="28" y="51"/>
                      <a:pt x="26" y="5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23"/>
              <p:cNvSpPr>
                <a:spLocks/>
              </p:cNvSpPr>
              <p:nvPr/>
            </p:nvSpPr>
            <p:spPr bwMode="auto">
              <a:xfrm>
                <a:off x="5468109" y="2805906"/>
                <a:ext cx="85725" cy="152400"/>
              </a:xfrm>
              <a:custGeom>
                <a:avLst/>
                <a:gdLst>
                  <a:gd name="T0" fmla="*/ 4 w 40"/>
                  <a:gd name="T1" fmla="*/ 0 h 71"/>
                  <a:gd name="T2" fmla="*/ 29 w 40"/>
                  <a:gd name="T3" fmla="*/ 30 h 71"/>
                  <a:gd name="T4" fmla="*/ 38 w 40"/>
                  <a:gd name="T5" fmla="*/ 42 h 71"/>
                  <a:gd name="T6" fmla="*/ 36 w 40"/>
                  <a:gd name="T7" fmla="*/ 71 h 71"/>
                  <a:gd name="T8" fmla="*/ 27 w 40"/>
                  <a:gd name="T9" fmla="*/ 64 h 71"/>
                  <a:gd name="T10" fmla="*/ 11 w 40"/>
                  <a:gd name="T11" fmla="*/ 47 h 71"/>
                  <a:gd name="T12" fmla="*/ 2 w 40"/>
                  <a:gd name="T13" fmla="*/ 25 h 71"/>
                  <a:gd name="T14" fmla="*/ 4 w 40"/>
                  <a:gd name="T1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71">
                    <a:moveTo>
                      <a:pt x="4" y="0"/>
                    </a:moveTo>
                    <a:cubicBezTo>
                      <a:pt x="15" y="8"/>
                      <a:pt x="21" y="19"/>
                      <a:pt x="29" y="30"/>
                    </a:cubicBezTo>
                    <a:cubicBezTo>
                      <a:pt x="32" y="34"/>
                      <a:pt x="35" y="38"/>
                      <a:pt x="38" y="42"/>
                    </a:cubicBezTo>
                    <a:cubicBezTo>
                      <a:pt x="40" y="52"/>
                      <a:pt x="36" y="62"/>
                      <a:pt x="36" y="71"/>
                    </a:cubicBezTo>
                    <a:cubicBezTo>
                      <a:pt x="32" y="71"/>
                      <a:pt x="29" y="67"/>
                      <a:pt x="27" y="64"/>
                    </a:cubicBezTo>
                    <a:cubicBezTo>
                      <a:pt x="22" y="58"/>
                      <a:pt x="17" y="52"/>
                      <a:pt x="11" y="47"/>
                    </a:cubicBezTo>
                    <a:cubicBezTo>
                      <a:pt x="4" y="41"/>
                      <a:pt x="0" y="34"/>
                      <a:pt x="2" y="25"/>
                    </a:cubicBezTo>
                    <a:cubicBezTo>
                      <a:pt x="2" y="17"/>
                      <a:pt x="2" y="8"/>
                      <a:pt x="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24"/>
              <p:cNvSpPr>
                <a:spLocks/>
              </p:cNvSpPr>
              <p:nvPr/>
            </p:nvSpPr>
            <p:spPr bwMode="auto">
              <a:xfrm>
                <a:off x="4198109" y="2391569"/>
                <a:ext cx="71438" cy="150813"/>
              </a:xfrm>
              <a:custGeom>
                <a:avLst/>
                <a:gdLst>
                  <a:gd name="T0" fmla="*/ 30 w 33"/>
                  <a:gd name="T1" fmla="*/ 7 h 70"/>
                  <a:gd name="T2" fmla="*/ 29 w 33"/>
                  <a:gd name="T3" fmla="*/ 32 h 70"/>
                  <a:gd name="T4" fmla="*/ 28 w 33"/>
                  <a:gd name="T5" fmla="*/ 49 h 70"/>
                  <a:gd name="T6" fmla="*/ 27 w 33"/>
                  <a:gd name="T7" fmla="*/ 65 h 70"/>
                  <a:gd name="T8" fmla="*/ 0 w 33"/>
                  <a:gd name="T9" fmla="*/ 56 h 70"/>
                  <a:gd name="T10" fmla="*/ 12 w 33"/>
                  <a:gd name="T11" fmla="*/ 29 h 70"/>
                  <a:gd name="T12" fmla="*/ 14 w 33"/>
                  <a:gd name="T13" fmla="*/ 21 h 70"/>
                  <a:gd name="T14" fmla="*/ 24 w 33"/>
                  <a:gd name="T15" fmla="*/ 4 h 70"/>
                  <a:gd name="T16" fmla="*/ 27 w 33"/>
                  <a:gd name="T17" fmla="*/ 0 h 70"/>
                  <a:gd name="T18" fmla="*/ 30 w 33"/>
                  <a:gd name="T19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70">
                    <a:moveTo>
                      <a:pt x="30" y="7"/>
                    </a:moveTo>
                    <a:cubicBezTo>
                      <a:pt x="29" y="15"/>
                      <a:pt x="29" y="24"/>
                      <a:pt x="29" y="32"/>
                    </a:cubicBezTo>
                    <a:cubicBezTo>
                      <a:pt x="27" y="38"/>
                      <a:pt x="30" y="44"/>
                      <a:pt x="28" y="49"/>
                    </a:cubicBezTo>
                    <a:cubicBezTo>
                      <a:pt x="27" y="55"/>
                      <a:pt x="27" y="60"/>
                      <a:pt x="27" y="65"/>
                    </a:cubicBezTo>
                    <a:cubicBezTo>
                      <a:pt x="15" y="70"/>
                      <a:pt x="7" y="63"/>
                      <a:pt x="0" y="56"/>
                    </a:cubicBezTo>
                    <a:cubicBezTo>
                      <a:pt x="3" y="47"/>
                      <a:pt x="9" y="38"/>
                      <a:pt x="12" y="29"/>
                    </a:cubicBezTo>
                    <a:cubicBezTo>
                      <a:pt x="13" y="26"/>
                      <a:pt x="14" y="24"/>
                      <a:pt x="14" y="21"/>
                    </a:cubicBezTo>
                    <a:cubicBezTo>
                      <a:pt x="15" y="14"/>
                      <a:pt x="18" y="8"/>
                      <a:pt x="24" y="4"/>
                    </a:cubicBezTo>
                    <a:cubicBezTo>
                      <a:pt x="25" y="3"/>
                      <a:pt x="26" y="1"/>
                      <a:pt x="27" y="0"/>
                    </a:cubicBezTo>
                    <a:cubicBezTo>
                      <a:pt x="33" y="1"/>
                      <a:pt x="30" y="4"/>
                      <a:pt x="30" y="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25"/>
              <p:cNvSpPr>
                <a:spLocks/>
              </p:cNvSpPr>
              <p:nvPr/>
            </p:nvSpPr>
            <p:spPr bwMode="auto">
              <a:xfrm>
                <a:off x="4431472" y="1699419"/>
                <a:ext cx="127000" cy="198438"/>
              </a:xfrm>
              <a:custGeom>
                <a:avLst/>
                <a:gdLst>
                  <a:gd name="T0" fmla="*/ 0 w 59"/>
                  <a:gd name="T1" fmla="*/ 89 h 92"/>
                  <a:gd name="T2" fmla="*/ 35 w 59"/>
                  <a:gd name="T3" fmla="*/ 26 h 92"/>
                  <a:gd name="T4" fmla="*/ 59 w 59"/>
                  <a:gd name="T5" fmla="*/ 0 h 92"/>
                  <a:gd name="T6" fmla="*/ 55 w 59"/>
                  <a:gd name="T7" fmla="*/ 10 h 92"/>
                  <a:gd name="T8" fmla="*/ 27 w 59"/>
                  <a:gd name="T9" fmla="*/ 54 h 92"/>
                  <a:gd name="T10" fmla="*/ 10 w 59"/>
                  <a:gd name="T11" fmla="*/ 91 h 92"/>
                  <a:gd name="T12" fmla="*/ 0 w 59"/>
                  <a:gd name="T13" fmla="*/ 8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92">
                    <a:moveTo>
                      <a:pt x="0" y="89"/>
                    </a:moveTo>
                    <a:cubicBezTo>
                      <a:pt x="7" y="66"/>
                      <a:pt x="20" y="45"/>
                      <a:pt x="35" y="26"/>
                    </a:cubicBezTo>
                    <a:cubicBezTo>
                      <a:pt x="42" y="17"/>
                      <a:pt x="50" y="9"/>
                      <a:pt x="59" y="0"/>
                    </a:cubicBezTo>
                    <a:cubicBezTo>
                      <a:pt x="59" y="5"/>
                      <a:pt x="57" y="8"/>
                      <a:pt x="55" y="10"/>
                    </a:cubicBezTo>
                    <a:cubicBezTo>
                      <a:pt x="46" y="25"/>
                      <a:pt x="35" y="39"/>
                      <a:pt x="27" y="54"/>
                    </a:cubicBezTo>
                    <a:cubicBezTo>
                      <a:pt x="20" y="66"/>
                      <a:pt x="14" y="78"/>
                      <a:pt x="10" y="91"/>
                    </a:cubicBezTo>
                    <a:cubicBezTo>
                      <a:pt x="6" y="92"/>
                      <a:pt x="3" y="90"/>
                      <a:pt x="0" y="89"/>
                    </a:cubicBezTo>
                    <a:close/>
                  </a:path>
                </a:pathLst>
              </a:custGeom>
              <a:solidFill>
                <a:srgbClr val="565A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26"/>
              <p:cNvSpPr>
                <a:spLocks/>
              </p:cNvSpPr>
              <p:nvPr/>
            </p:nvSpPr>
            <p:spPr bwMode="auto">
              <a:xfrm>
                <a:off x="5372859" y="1770856"/>
                <a:ext cx="125413" cy="196850"/>
              </a:xfrm>
              <a:custGeom>
                <a:avLst/>
                <a:gdLst>
                  <a:gd name="T0" fmla="*/ 0 w 58"/>
                  <a:gd name="T1" fmla="*/ 91 h 92"/>
                  <a:gd name="T2" fmla="*/ 20 w 58"/>
                  <a:gd name="T3" fmla="*/ 91 h 92"/>
                  <a:gd name="T4" fmla="*/ 27 w 58"/>
                  <a:gd name="T5" fmla="*/ 50 h 92"/>
                  <a:gd name="T6" fmla="*/ 39 w 58"/>
                  <a:gd name="T7" fmla="*/ 24 h 92"/>
                  <a:gd name="T8" fmla="*/ 56 w 58"/>
                  <a:gd name="T9" fmla="*/ 0 h 92"/>
                  <a:gd name="T10" fmla="*/ 57 w 58"/>
                  <a:gd name="T11" fmla="*/ 5 h 92"/>
                  <a:gd name="T12" fmla="*/ 51 w 58"/>
                  <a:gd name="T13" fmla="*/ 18 h 92"/>
                  <a:gd name="T14" fmla="*/ 34 w 58"/>
                  <a:gd name="T15" fmla="*/ 63 h 92"/>
                  <a:gd name="T16" fmla="*/ 29 w 58"/>
                  <a:gd name="T17" fmla="*/ 92 h 92"/>
                  <a:gd name="T18" fmla="*/ 5 w 58"/>
                  <a:gd name="T19" fmla="*/ 92 h 92"/>
                  <a:gd name="T20" fmla="*/ 0 w 58"/>
                  <a:gd name="T21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92">
                    <a:moveTo>
                      <a:pt x="0" y="91"/>
                    </a:moveTo>
                    <a:cubicBezTo>
                      <a:pt x="6" y="91"/>
                      <a:pt x="13" y="91"/>
                      <a:pt x="20" y="91"/>
                    </a:cubicBezTo>
                    <a:cubicBezTo>
                      <a:pt x="23" y="77"/>
                      <a:pt x="24" y="63"/>
                      <a:pt x="27" y="50"/>
                    </a:cubicBezTo>
                    <a:cubicBezTo>
                      <a:pt x="31" y="42"/>
                      <a:pt x="34" y="33"/>
                      <a:pt x="39" y="24"/>
                    </a:cubicBezTo>
                    <a:cubicBezTo>
                      <a:pt x="43" y="16"/>
                      <a:pt x="48" y="7"/>
                      <a:pt x="56" y="0"/>
                    </a:cubicBezTo>
                    <a:cubicBezTo>
                      <a:pt x="58" y="1"/>
                      <a:pt x="58" y="3"/>
                      <a:pt x="57" y="5"/>
                    </a:cubicBezTo>
                    <a:cubicBezTo>
                      <a:pt x="55" y="10"/>
                      <a:pt x="53" y="14"/>
                      <a:pt x="51" y="18"/>
                    </a:cubicBezTo>
                    <a:cubicBezTo>
                      <a:pt x="44" y="33"/>
                      <a:pt x="37" y="48"/>
                      <a:pt x="34" y="63"/>
                    </a:cubicBezTo>
                    <a:cubicBezTo>
                      <a:pt x="31" y="73"/>
                      <a:pt x="30" y="83"/>
                      <a:pt x="29" y="92"/>
                    </a:cubicBezTo>
                    <a:cubicBezTo>
                      <a:pt x="21" y="92"/>
                      <a:pt x="13" y="92"/>
                      <a:pt x="5" y="92"/>
                    </a:cubicBezTo>
                    <a:cubicBezTo>
                      <a:pt x="3" y="92"/>
                      <a:pt x="1" y="92"/>
                      <a:pt x="0" y="91"/>
                    </a:cubicBezTo>
                    <a:close/>
                  </a:path>
                </a:pathLst>
              </a:custGeom>
              <a:solidFill>
                <a:srgbClr val="565A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27"/>
              <p:cNvSpPr>
                <a:spLocks/>
              </p:cNvSpPr>
              <p:nvPr/>
            </p:nvSpPr>
            <p:spPr bwMode="auto">
              <a:xfrm>
                <a:off x="4179059" y="1862931"/>
                <a:ext cx="88900" cy="82550"/>
              </a:xfrm>
              <a:custGeom>
                <a:avLst/>
                <a:gdLst>
                  <a:gd name="T0" fmla="*/ 0 w 41"/>
                  <a:gd name="T1" fmla="*/ 38 h 38"/>
                  <a:gd name="T2" fmla="*/ 5 w 41"/>
                  <a:gd name="T3" fmla="*/ 23 h 38"/>
                  <a:gd name="T4" fmla="*/ 15 w 41"/>
                  <a:gd name="T5" fmla="*/ 2 h 38"/>
                  <a:gd name="T6" fmla="*/ 41 w 41"/>
                  <a:gd name="T7" fmla="*/ 0 h 38"/>
                  <a:gd name="T8" fmla="*/ 31 w 41"/>
                  <a:gd name="T9" fmla="*/ 13 h 38"/>
                  <a:gd name="T10" fmla="*/ 21 w 41"/>
                  <a:gd name="T11" fmla="*/ 30 h 38"/>
                  <a:gd name="T12" fmla="*/ 0 w 41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38">
                    <a:moveTo>
                      <a:pt x="0" y="38"/>
                    </a:moveTo>
                    <a:cubicBezTo>
                      <a:pt x="0" y="32"/>
                      <a:pt x="2" y="28"/>
                      <a:pt x="5" y="23"/>
                    </a:cubicBezTo>
                    <a:cubicBezTo>
                      <a:pt x="8" y="16"/>
                      <a:pt x="12" y="9"/>
                      <a:pt x="15" y="2"/>
                    </a:cubicBezTo>
                    <a:cubicBezTo>
                      <a:pt x="23" y="1"/>
                      <a:pt x="31" y="2"/>
                      <a:pt x="41" y="0"/>
                    </a:cubicBezTo>
                    <a:cubicBezTo>
                      <a:pt x="37" y="5"/>
                      <a:pt x="34" y="9"/>
                      <a:pt x="31" y="13"/>
                    </a:cubicBezTo>
                    <a:cubicBezTo>
                      <a:pt x="28" y="19"/>
                      <a:pt x="23" y="24"/>
                      <a:pt x="21" y="30"/>
                    </a:cubicBezTo>
                    <a:cubicBezTo>
                      <a:pt x="14" y="34"/>
                      <a:pt x="7" y="36"/>
                      <a:pt x="0" y="38"/>
                    </a:cubicBezTo>
                    <a:close/>
                  </a:path>
                </a:pathLst>
              </a:custGeom>
              <a:solidFill>
                <a:srgbClr val="8788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28"/>
              <p:cNvSpPr>
                <a:spLocks/>
              </p:cNvSpPr>
              <p:nvPr/>
            </p:nvSpPr>
            <p:spPr bwMode="auto">
              <a:xfrm>
                <a:off x="4344159" y="2056606"/>
                <a:ext cx="84138" cy="42863"/>
              </a:xfrm>
              <a:custGeom>
                <a:avLst/>
                <a:gdLst>
                  <a:gd name="T0" fmla="*/ 7 w 39"/>
                  <a:gd name="T1" fmla="*/ 19 h 20"/>
                  <a:gd name="T2" fmla="*/ 0 w 39"/>
                  <a:gd name="T3" fmla="*/ 17 h 20"/>
                  <a:gd name="T4" fmla="*/ 10 w 39"/>
                  <a:gd name="T5" fmla="*/ 8 h 20"/>
                  <a:gd name="T6" fmla="*/ 17 w 39"/>
                  <a:gd name="T7" fmla="*/ 4 h 20"/>
                  <a:gd name="T8" fmla="*/ 29 w 39"/>
                  <a:gd name="T9" fmla="*/ 1 h 20"/>
                  <a:gd name="T10" fmla="*/ 35 w 39"/>
                  <a:gd name="T11" fmla="*/ 1 h 20"/>
                  <a:gd name="T12" fmla="*/ 37 w 39"/>
                  <a:gd name="T13" fmla="*/ 9 h 20"/>
                  <a:gd name="T14" fmla="*/ 32 w 39"/>
                  <a:gd name="T15" fmla="*/ 13 h 20"/>
                  <a:gd name="T16" fmla="*/ 15 w 39"/>
                  <a:gd name="T17" fmla="*/ 17 h 20"/>
                  <a:gd name="T18" fmla="*/ 7 w 39"/>
                  <a:gd name="T1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20">
                    <a:moveTo>
                      <a:pt x="7" y="19"/>
                    </a:moveTo>
                    <a:cubicBezTo>
                      <a:pt x="5" y="18"/>
                      <a:pt x="2" y="20"/>
                      <a:pt x="0" y="17"/>
                    </a:cubicBezTo>
                    <a:cubicBezTo>
                      <a:pt x="1" y="12"/>
                      <a:pt x="7" y="12"/>
                      <a:pt x="10" y="8"/>
                    </a:cubicBezTo>
                    <a:cubicBezTo>
                      <a:pt x="13" y="7"/>
                      <a:pt x="15" y="6"/>
                      <a:pt x="17" y="4"/>
                    </a:cubicBezTo>
                    <a:cubicBezTo>
                      <a:pt x="21" y="3"/>
                      <a:pt x="25" y="2"/>
                      <a:pt x="29" y="1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9" y="3"/>
                      <a:pt x="39" y="7"/>
                      <a:pt x="37" y="9"/>
                    </a:cubicBezTo>
                    <a:cubicBezTo>
                      <a:pt x="36" y="11"/>
                      <a:pt x="34" y="13"/>
                      <a:pt x="32" y="13"/>
                    </a:cubicBezTo>
                    <a:cubicBezTo>
                      <a:pt x="26" y="15"/>
                      <a:pt x="21" y="17"/>
                      <a:pt x="15" y="17"/>
                    </a:cubicBezTo>
                    <a:cubicBezTo>
                      <a:pt x="12" y="17"/>
                      <a:pt x="9" y="17"/>
                      <a:pt x="7" y="19"/>
                    </a:cubicBezTo>
                    <a:close/>
                  </a:path>
                </a:pathLst>
              </a:custGeom>
              <a:solidFill>
                <a:srgbClr val="849F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29"/>
              <p:cNvSpPr>
                <a:spLocks/>
              </p:cNvSpPr>
              <p:nvPr/>
            </p:nvSpPr>
            <p:spPr bwMode="auto">
              <a:xfrm>
                <a:off x="4153659" y="2286794"/>
                <a:ext cx="63500" cy="92075"/>
              </a:xfrm>
              <a:custGeom>
                <a:avLst/>
                <a:gdLst>
                  <a:gd name="T0" fmla="*/ 6 w 30"/>
                  <a:gd name="T1" fmla="*/ 0 h 43"/>
                  <a:gd name="T2" fmla="*/ 12 w 30"/>
                  <a:gd name="T3" fmla="*/ 3 h 43"/>
                  <a:gd name="T4" fmla="*/ 6 w 30"/>
                  <a:gd name="T5" fmla="*/ 36 h 43"/>
                  <a:gd name="T6" fmla="*/ 15 w 30"/>
                  <a:gd name="T7" fmla="*/ 33 h 43"/>
                  <a:gd name="T8" fmla="*/ 22 w 30"/>
                  <a:gd name="T9" fmla="*/ 21 h 43"/>
                  <a:gd name="T10" fmla="*/ 26 w 30"/>
                  <a:gd name="T11" fmla="*/ 12 h 43"/>
                  <a:gd name="T12" fmla="*/ 30 w 30"/>
                  <a:gd name="T13" fmla="*/ 14 h 43"/>
                  <a:gd name="T14" fmla="*/ 24 w 30"/>
                  <a:gd name="T15" fmla="*/ 26 h 43"/>
                  <a:gd name="T16" fmla="*/ 13 w 30"/>
                  <a:gd name="T17" fmla="*/ 41 h 43"/>
                  <a:gd name="T18" fmla="*/ 5 w 30"/>
                  <a:gd name="T19" fmla="*/ 42 h 43"/>
                  <a:gd name="T20" fmla="*/ 0 w 30"/>
                  <a:gd name="T21" fmla="*/ 35 h 43"/>
                  <a:gd name="T22" fmla="*/ 6 w 30"/>
                  <a:gd name="T23" fmla="*/ 5 h 43"/>
                  <a:gd name="T24" fmla="*/ 6 w 30"/>
                  <a:gd name="T25" fmla="*/ 2 h 43"/>
                  <a:gd name="T26" fmla="*/ 6 w 30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3">
                    <a:moveTo>
                      <a:pt x="6" y="0"/>
                    </a:moveTo>
                    <a:cubicBezTo>
                      <a:pt x="9" y="0"/>
                      <a:pt x="11" y="1"/>
                      <a:pt x="12" y="3"/>
                    </a:cubicBezTo>
                    <a:cubicBezTo>
                      <a:pt x="5" y="13"/>
                      <a:pt x="6" y="25"/>
                      <a:pt x="6" y="36"/>
                    </a:cubicBezTo>
                    <a:cubicBezTo>
                      <a:pt x="11" y="38"/>
                      <a:pt x="13" y="35"/>
                      <a:pt x="15" y="33"/>
                    </a:cubicBezTo>
                    <a:cubicBezTo>
                      <a:pt x="17" y="29"/>
                      <a:pt x="20" y="25"/>
                      <a:pt x="22" y="21"/>
                    </a:cubicBezTo>
                    <a:cubicBezTo>
                      <a:pt x="23" y="18"/>
                      <a:pt x="24" y="15"/>
                      <a:pt x="26" y="12"/>
                    </a:cubicBezTo>
                    <a:cubicBezTo>
                      <a:pt x="27" y="13"/>
                      <a:pt x="28" y="13"/>
                      <a:pt x="30" y="14"/>
                    </a:cubicBezTo>
                    <a:cubicBezTo>
                      <a:pt x="27" y="18"/>
                      <a:pt x="25" y="22"/>
                      <a:pt x="24" y="26"/>
                    </a:cubicBezTo>
                    <a:cubicBezTo>
                      <a:pt x="22" y="32"/>
                      <a:pt x="18" y="37"/>
                      <a:pt x="13" y="41"/>
                    </a:cubicBezTo>
                    <a:cubicBezTo>
                      <a:pt x="11" y="43"/>
                      <a:pt x="8" y="43"/>
                      <a:pt x="5" y="42"/>
                    </a:cubicBezTo>
                    <a:cubicBezTo>
                      <a:pt x="3" y="41"/>
                      <a:pt x="1" y="39"/>
                      <a:pt x="0" y="35"/>
                    </a:cubicBezTo>
                    <a:cubicBezTo>
                      <a:pt x="0" y="24"/>
                      <a:pt x="2" y="14"/>
                      <a:pt x="6" y="5"/>
                    </a:cubicBezTo>
                    <a:cubicBezTo>
                      <a:pt x="5" y="4"/>
                      <a:pt x="5" y="3"/>
                      <a:pt x="6" y="2"/>
                    </a:cubicBezTo>
                    <a:cubicBezTo>
                      <a:pt x="6" y="2"/>
                      <a:pt x="6" y="1"/>
                      <a:pt x="6" y="0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30"/>
              <p:cNvSpPr>
                <a:spLocks/>
              </p:cNvSpPr>
              <p:nvPr/>
            </p:nvSpPr>
            <p:spPr bwMode="auto">
              <a:xfrm>
                <a:off x="4250497" y="2155031"/>
                <a:ext cx="41275" cy="36513"/>
              </a:xfrm>
              <a:custGeom>
                <a:avLst/>
                <a:gdLst>
                  <a:gd name="T0" fmla="*/ 14 w 19"/>
                  <a:gd name="T1" fmla="*/ 17 h 17"/>
                  <a:gd name="T2" fmla="*/ 0 w 19"/>
                  <a:gd name="T3" fmla="*/ 3 h 17"/>
                  <a:gd name="T4" fmla="*/ 15 w 19"/>
                  <a:gd name="T5" fmla="*/ 0 h 17"/>
                  <a:gd name="T6" fmla="*/ 14 w 19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7">
                    <a:moveTo>
                      <a:pt x="14" y="17"/>
                    </a:moveTo>
                    <a:cubicBezTo>
                      <a:pt x="9" y="12"/>
                      <a:pt x="5" y="8"/>
                      <a:pt x="0" y="3"/>
                    </a:cubicBezTo>
                    <a:cubicBezTo>
                      <a:pt x="6" y="2"/>
                      <a:pt x="11" y="1"/>
                      <a:pt x="15" y="0"/>
                    </a:cubicBezTo>
                    <a:cubicBezTo>
                      <a:pt x="19" y="6"/>
                      <a:pt x="16" y="11"/>
                      <a:pt x="14" y="1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31"/>
              <p:cNvSpPr>
                <a:spLocks/>
              </p:cNvSpPr>
              <p:nvPr/>
            </p:nvSpPr>
            <p:spPr bwMode="auto">
              <a:xfrm>
                <a:off x="3906009" y="2188369"/>
                <a:ext cx="30163" cy="46038"/>
              </a:xfrm>
              <a:custGeom>
                <a:avLst/>
                <a:gdLst>
                  <a:gd name="T0" fmla="*/ 0 w 14"/>
                  <a:gd name="T1" fmla="*/ 16 h 22"/>
                  <a:gd name="T2" fmla="*/ 6 w 14"/>
                  <a:gd name="T3" fmla="*/ 5 h 22"/>
                  <a:gd name="T4" fmla="*/ 9 w 14"/>
                  <a:gd name="T5" fmla="*/ 1 h 22"/>
                  <a:gd name="T6" fmla="*/ 12 w 14"/>
                  <a:gd name="T7" fmla="*/ 1 h 22"/>
                  <a:gd name="T8" fmla="*/ 14 w 14"/>
                  <a:gd name="T9" fmla="*/ 3 h 22"/>
                  <a:gd name="T10" fmla="*/ 13 w 14"/>
                  <a:gd name="T11" fmla="*/ 6 h 22"/>
                  <a:gd name="T12" fmla="*/ 8 w 14"/>
                  <a:gd name="T13" fmla="*/ 21 h 22"/>
                  <a:gd name="T14" fmla="*/ 0 w 14"/>
                  <a:gd name="T1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2">
                    <a:moveTo>
                      <a:pt x="0" y="16"/>
                    </a:moveTo>
                    <a:cubicBezTo>
                      <a:pt x="2" y="12"/>
                      <a:pt x="5" y="9"/>
                      <a:pt x="6" y="5"/>
                    </a:cubicBezTo>
                    <a:cubicBezTo>
                      <a:pt x="6" y="3"/>
                      <a:pt x="7" y="2"/>
                      <a:pt x="9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13" y="2"/>
                      <a:pt x="13" y="3"/>
                      <a:pt x="14" y="3"/>
                    </a:cubicBezTo>
                    <a:cubicBezTo>
                      <a:pt x="14" y="4"/>
                      <a:pt x="14" y="6"/>
                      <a:pt x="13" y="6"/>
                    </a:cubicBezTo>
                    <a:cubicBezTo>
                      <a:pt x="10" y="11"/>
                      <a:pt x="10" y="17"/>
                      <a:pt x="8" y="21"/>
                    </a:cubicBezTo>
                    <a:cubicBezTo>
                      <a:pt x="3" y="22"/>
                      <a:pt x="2" y="19"/>
                      <a:pt x="0" y="16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32"/>
              <p:cNvSpPr>
                <a:spLocks/>
              </p:cNvSpPr>
              <p:nvPr/>
            </p:nvSpPr>
            <p:spPr bwMode="auto">
              <a:xfrm>
                <a:off x="4267959" y="2518569"/>
                <a:ext cx="6350" cy="169863"/>
              </a:xfrm>
              <a:custGeom>
                <a:avLst/>
                <a:gdLst>
                  <a:gd name="T0" fmla="*/ 3 w 3"/>
                  <a:gd name="T1" fmla="*/ 0 h 79"/>
                  <a:gd name="T2" fmla="*/ 3 w 3"/>
                  <a:gd name="T3" fmla="*/ 79 h 79"/>
                  <a:gd name="T4" fmla="*/ 1 w 3"/>
                  <a:gd name="T5" fmla="*/ 70 h 79"/>
                  <a:gd name="T6" fmla="*/ 1 w 3"/>
                  <a:gd name="T7" fmla="*/ 18 h 79"/>
                  <a:gd name="T8" fmla="*/ 1 w 3"/>
                  <a:gd name="T9" fmla="*/ 3 h 79"/>
                  <a:gd name="T10" fmla="*/ 3 w 3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9">
                    <a:moveTo>
                      <a:pt x="3" y="0"/>
                    </a:moveTo>
                    <a:cubicBezTo>
                      <a:pt x="3" y="26"/>
                      <a:pt x="3" y="52"/>
                      <a:pt x="3" y="79"/>
                    </a:cubicBezTo>
                    <a:cubicBezTo>
                      <a:pt x="0" y="76"/>
                      <a:pt x="1" y="73"/>
                      <a:pt x="1" y="70"/>
                    </a:cubicBezTo>
                    <a:cubicBezTo>
                      <a:pt x="1" y="53"/>
                      <a:pt x="1" y="35"/>
                      <a:pt x="1" y="18"/>
                    </a:cubicBezTo>
                    <a:cubicBezTo>
                      <a:pt x="1" y="13"/>
                      <a:pt x="0" y="8"/>
                      <a:pt x="1" y="3"/>
                    </a:cubicBezTo>
                    <a:cubicBezTo>
                      <a:pt x="2" y="2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33"/>
              <p:cNvSpPr>
                <a:spLocks/>
              </p:cNvSpPr>
              <p:nvPr/>
            </p:nvSpPr>
            <p:spPr bwMode="auto">
              <a:xfrm>
                <a:off x="4237797" y="2550319"/>
                <a:ext cx="20638" cy="39688"/>
              </a:xfrm>
              <a:custGeom>
                <a:avLst/>
                <a:gdLst>
                  <a:gd name="T0" fmla="*/ 0 w 10"/>
                  <a:gd name="T1" fmla="*/ 2 h 18"/>
                  <a:gd name="T2" fmla="*/ 9 w 10"/>
                  <a:gd name="T3" fmla="*/ 1 h 18"/>
                  <a:gd name="T4" fmla="*/ 9 w 10"/>
                  <a:gd name="T5" fmla="*/ 18 h 18"/>
                  <a:gd name="T6" fmla="*/ 6 w 10"/>
                  <a:gd name="T7" fmla="*/ 14 h 18"/>
                  <a:gd name="T8" fmla="*/ 0 w 10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0" y="2"/>
                    </a:moveTo>
                    <a:cubicBezTo>
                      <a:pt x="3" y="0"/>
                      <a:pt x="6" y="0"/>
                      <a:pt x="9" y="1"/>
                    </a:cubicBezTo>
                    <a:cubicBezTo>
                      <a:pt x="10" y="7"/>
                      <a:pt x="9" y="12"/>
                      <a:pt x="9" y="18"/>
                    </a:cubicBezTo>
                    <a:cubicBezTo>
                      <a:pt x="6" y="18"/>
                      <a:pt x="6" y="16"/>
                      <a:pt x="6" y="14"/>
                    </a:cubicBezTo>
                    <a:cubicBezTo>
                      <a:pt x="4" y="10"/>
                      <a:pt x="3" y="6"/>
                      <a:pt x="0" y="2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34"/>
              <p:cNvSpPr>
                <a:spLocks/>
              </p:cNvSpPr>
              <p:nvPr/>
            </p:nvSpPr>
            <p:spPr bwMode="auto">
              <a:xfrm>
                <a:off x="4118734" y="2524919"/>
                <a:ext cx="30163" cy="53975"/>
              </a:xfrm>
              <a:custGeom>
                <a:avLst/>
                <a:gdLst>
                  <a:gd name="T0" fmla="*/ 14 w 14"/>
                  <a:gd name="T1" fmla="*/ 5 h 25"/>
                  <a:gd name="T2" fmla="*/ 0 w 14"/>
                  <a:gd name="T3" fmla="*/ 25 h 25"/>
                  <a:gd name="T4" fmla="*/ 9 w 14"/>
                  <a:gd name="T5" fmla="*/ 0 h 25"/>
                  <a:gd name="T6" fmla="*/ 14 w 14"/>
                  <a:gd name="T7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5">
                    <a:moveTo>
                      <a:pt x="14" y="5"/>
                    </a:moveTo>
                    <a:cubicBezTo>
                      <a:pt x="8" y="11"/>
                      <a:pt x="4" y="18"/>
                      <a:pt x="0" y="25"/>
                    </a:cubicBezTo>
                    <a:cubicBezTo>
                      <a:pt x="0" y="19"/>
                      <a:pt x="4" y="9"/>
                      <a:pt x="9" y="0"/>
                    </a:cubicBezTo>
                    <a:cubicBezTo>
                      <a:pt x="10" y="3"/>
                      <a:pt x="11" y="4"/>
                      <a:pt x="14" y="5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35"/>
              <p:cNvSpPr>
                <a:spLocks/>
              </p:cNvSpPr>
              <p:nvPr/>
            </p:nvSpPr>
            <p:spPr bwMode="auto">
              <a:xfrm>
                <a:off x="5190297" y="2555081"/>
                <a:ext cx="79375" cy="4763"/>
              </a:xfrm>
              <a:custGeom>
                <a:avLst/>
                <a:gdLst>
                  <a:gd name="T0" fmla="*/ 37 w 37"/>
                  <a:gd name="T1" fmla="*/ 2 h 2"/>
                  <a:gd name="T2" fmla="*/ 7 w 37"/>
                  <a:gd name="T3" fmla="*/ 2 h 2"/>
                  <a:gd name="T4" fmla="*/ 0 w 37"/>
                  <a:gd name="T5" fmla="*/ 0 h 2"/>
                  <a:gd name="T6" fmla="*/ 31 w 37"/>
                  <a:gd name="T7" fmla="*/ 0 h 2"/>
                  <a:gd name="T8" fmla="*/ 37 w 37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">
                    <a:moveTo>
                      <a:pt x="37" y="2"/>
                    </a:moveTo>
                    <a:cubicBezTo>
                      <a:pt x="27" y="2"/>
                      <a:pt x="17" y="2"/>
                      <a:pt x="7" y="2"/>
                    </a:cubicBezTo>
                    <a:cubicBezTo>
                      <a:pt x="4" y="2"/>
                      <a:pt x="2" y="2"/>
                      <a:pt x="0" y="0"/>
                    </a:cubicBezTo>
                    <a:cubicBezTo>
                      <a:pt x="11" y="0"/>
                      <a:pt x="21" y="0"/>
                      <a:pt x="31" y="0"/>
                    </a:cubicBezTo>
                    <a:cubicBezTo>
                      <a:pt x="33" y="0"/>
                      <a:pt x="35" y="0"/>
                      <a:pt x="37" y="2"/>
                    </a:cubicBezTo>
                    <a:close/>
                  </a:path>
                </a:pathLst>
              </a:custGeom>
              <a:solidFill>
                <a:srgbClr val="734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36"/>
              <p:cNvSpPr>
                <a:spLocks/>
              </p:cNvSpPr>
              <p:nvPr/>
            </p:nvSpPr>
            <p:spPr bwMode="auto">
              <a:xfrm>
                <a:off x="4269547" y="2761456"/>
                <a:ext cx="4763" cy="66675"/>
              </a:xfrm>
              <a:custGeom>
                <a:avLst/>
                <a:gdLst>
                  <a:gd name="T0" fmla="*/ 2 w 2"/>
                  <a:gd name="T1" fmla="*/ 0 h 31"/>
                  <a:gd name="T2" fmla="*/ 2 w 2"/>
                  <a:gd name="T3" fmla="*/ 31 h 31"/>
                  <a:gd name="T4" fmla="*/ 1 w 2"/>
                  <a:gd name="T5" fmla="*/ 29 h 31"/>
                  <a:gd name="T6" fmla="*/ 1 w 2"/>
                  <a:gd name="T7" fmla="*/ 2 h 31"/>
                  <a:gd name="T8" fmla="*/ 2 w 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1">
                    <a:moveTo>
                      <a:pt x="2" y="0"/>
                    </a:moveTo>
                    <a:cubicBezTo>
                      <a:pt x="2" y="10"/>
                      <a:pt x="2" y="21"/>
                      <a:pt x="2" y="31"/>
                    </a:cubicBezTo>
                    <a:cubicBezTo>
                      <a:pt x="2" y="30"/>
                      <a:pt x="1" y="29"/>
                      <a:pt x="1" y="29"/>
                    </a:cubicBezTo>
                    <a:cubicBezTo>
                      <a:pt x="0" y="20"/>
                      <a:pt x="0" y="11"/>
                      <a:pt x="1" y="2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37"/>
              <p:cNvSpPr>
                <a:spLocks/>
              </p:cNvSpPr>
              <p:nvPr/>
            </p:nvSpPr>
            <p:spPr bwMode="auto">
              <a:xfrm>
                <a:off x="4258434" y="2693194"/>
                <a:ext cx="3175" cy="60325"/>
              </a:xfrm>
              <a:custGeom>
                <a:avLst/>
                <a:gdLst>
                  <a:gd name="T0" fmla="*/ 0 w 1"/>
                  <a:gd name="T1" fmla="*/ 28 h 28"/>
                  <a:gd name="T2" fmla="*/ 0 w 1"/>
                  <a:gd name="T3" fmla="*/ 0 h 28"/>
                  <a:gd name="T4" fmla="*/ 1 w 1"/>
                  <a:gd name="T5" fmla="*/ 3 h 28"/>
                  <a:gd name="T6" fmla="*/ 1 w 1"/>
                  <a:gd name="T7" fmla="*/ 25 h 28"/>
                  <a:gd name="T8" fmla="*/ 0 w 1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8">
                    <a:moveTo>
                      <a:pt x="0" y="28"/>
                    </a:moveTo>
                    <a:cubicBezTo>
                      <a:pt x="0" y="19"/>
                      <a:pt x="0" y="9"/>
                      <a:pt x="0" y="0"/>
                    </a:cubicBezTo>
                    <a:cubicBezTo>
                      <a:pt x="1" y="0"/>
                      <a:pt x="1" y="1"/>
                      <a:pt x="1" y="3"/>
                    </a:cubicBezTo>
                    <a:cubicBezTo>
                      <a:pt x="1" y="10"/>
                      <a:pt x="1" y="18"/>
                      <a:pt x="1" y="25"/>
                    </a:cubicBezTo>
                    <a:cubicBezTo>
                      <a:pt x="1" y="27"/>
                      <a:pt x="1" y="28"/>
                      <a:pt x="0" y="28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38"/>
              <p:cNvSpPr>
                <a:spLocks/>
              </p:cNvSpPr>
              <p:nvPr/>
            </p:nvSpPr>
            <p:spPr bwMode="auto">
              <a:xfrm>
                <a:off x="4250497" y="2858294"/>
                <a:ext cx="17463" cy="23813"/>
              </a:xfrm>
              <a:custGeom>
                <a:avLst/>
                <a:gdLst>
                  <a:gd name="T0" fmla="*/ 0 w 8"/>
                  <a:gd name="T1" fmla="*/ 11 h 11"/>
                  <a:gd name="T2" fmla="*/ 4 w 8"/>
                  <a:gd name="T3" fmla="*/ 0 h 11"/>
                  <a:gd name="T4" fmla="*/ 0 w 8"/>
                  <a:gd name="T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1">
                    <a:moveTo>
                      <a:pt x="0" y="11"/>
                    </a:moveTo>
                    <a:cubicBezTo>
                      <a:pt x="1" y="6"/>
                      <a:pt x="1" y="3"/>
                      <a:pt x="4" y="0"/>
                    </a:cubicBezTo>
                    <a:cubicBezTo>
                      <a:pt x="8" y="5"/>
                      <a:pt x="8" y="5"/>
                      <a:pt x="0" y="11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39"/>
              <p:cNvSpPr>
                <a:spLocks/>
              </p:cNvSpPr>
              <p:nvPr/>
            </p:nvSpPr>
            <p:spPr bwMode="auto">
              <a:xfrm>
                <a:off x="4274309" y="2931319"/>
                <a:ext cx="6350" cy="49213"/>
              </a:xfrm>
              <a:custGeom>
                <a:avLst/>
                <a:gdLst>
                  <a:gd name="T0" fmla="*/ 0 w 3"/>
                  <a:gd name="T1" fmla="*/ 0 h 23"/>
                  <a:gd name="T2" fmla="*/ 2 w 3"/>
                  <a:gd name="T3" fmla="*/ 8 h 23"/>
                  <a:gd name="T4" fmla="*/ 2 w 3"/>
                  <a:gd name="T5" fmla="*/ 19 h 23"/>
                  <a:gd name="T6" fmla="*/ 0 w 3"/>
                  <a:gd name="T7" fmla="*/ 23 h 23"/>
                  <a:gd name="T8" fmla="*/ 0 w 3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3">
                    <a:moveTo>
                      <a:pt x="0" y="0"/>
                    </a:moveTo>
                    <a:cubicBezTo>
                      <a:pt x="3" y="2"/>
                      <a:pt x="2" y="5"/>
                      <a:pt x="2" y="8"/>
                    </a:cubicBezTo>
                    <a:cubicBezTo>
                      <a:pt x="2" y="11"/>
                      <a:pt x="2" y="15"/>
                      <a:pt x="2" y="19"/>
                    </a:cubicBezTo>
                    <a:cubicBezTo>
                      <a:pt x="2" y="21"/>
                      <a:pt x="2" y="22"/>
                      <a:pt x="0" y="23"/>
                    </a:cubicBezTo>
                    <a:cubicBezTo>
                      <a:pt x="0" y="15"/>
                      <a:pt x="0" y="8"/>
                      <a:pt x="0" y="0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40"/>
              <p:cNvSpPr>
                <a:spLocks/>
              </p:cNvSpPr>
              <p:nvPr/>
            </p:nvSpPr>
            <p:spPr bwMode="auto">
              <a:xfrm>
                <a:off x="4274309" y="2420144"/>
                <a:ext cx="3175" cy="44450"/>
              </a:xfrm>
              <a:custGeom>
                <a:avLst/>
                <a:gdLst>
                  <a:gd name="T0" fmla="*/ 2 w 2"/>
                  <a:gd name="T1" fmla="*/ 0 h 21"/>
                  <a:gd name="T2" fmla="*/ 2 w 2"/>
                  <a:gd name="T3" fmla="*/ 16 h 21"/>
                  <a:gd name="T4" fmla="*/ 0 w 2"/>
                  <a:gd name="T5" fmla="*/ 21 h 21"/>
                  <a:gd name="T6" fmla="*/ 0 w 2"/>
                  <a:gd name="T7" fmla="*/ 5 h 21"/>
                  <a:gd name="T8" fmla="*/ 2 w 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1">
                    <a:moveTo>
                      <a:pt x="2" y="0"/>
                    </a:moveTo>
                    <a:cubicBezTo>
                      <a:pt x="2" y="5"/>
                      <a:pt x="2" y="11"/>
                      <a:pt x="2" y="16"/>
                    </a:cubicBezTo>
                    <a:cubicBezTo>
                      <a:pt x="2" y="18"/>
                      <a:pt x="2" y="20"/>
                      <a:pt x="0" y="21"/>
                    </a:cubicBezTo>
                    <a:cubicBezTo>
                      <a:pt x="0" y="16"/>
                      <a:pt x="0" y="10"/>
                      <a:pt x="0" y="5"/>
                    </a:cubicBezTo>
                    <a:cubicBezTo>
                      <a:pt x="0" y="3"/>
                      <a:pt x="0" y="1"/>
                      <a:pt x="2" y="0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41"/>
              <p:cNvSpPr>
                <a:spLocks/>
              </p:cNvSpPr>
              <p:nvPr/>
            </p:nvSpPr>
            <p:spPr bwMode="auto">
              <a:xfrm>
                <a:off x="4167947" y="2402681"/>
                <a:ext cx="19050" cy="20638"/>
              </a:xfrm>
              <a:custGeom>
                <a:avLst/>
                <a:gdLst>
                  <a:gd name="T0" fmla="*/ 9 w 9"/>
                  <a:gd name="T1" fmla="*/ 10 h 10"/>
                  <a:gd name="T2" fmla="*/ 0 w 9"/>
                  <a:gd name="T3" fmla="*/ 0 h 10"/>
                  <a:gd name="T4" fmla="*/ 9 w 9"/>
                  <a:gd name="T5" fmla="*/ 5 h 10"/>
                  <a:gd name="T6" fmla="*/ 9 w 9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10"/>
                    </a:moveTo>
                    <a:cubicBezTo>
                      <a:pt x="4" y="9"/>
                      <a:pt x="2" y="6"/>
                      <a:pt x="0" y="0"/>
                    </a:cubicBezTo>
                    <a:cubicBezTo>
                      <a:pt x="4" y="3"/>
                      <a:pt x="7" y="4"/>
                      <a:pt x="9" y="5"/>
                    </a:cubicBezTo>
                    <a:cubicBezTo>
                      <a:pt x="9" y="7"/>
                      <a:pt x="9" y="8"/>
                      <a:pt x="9" y="10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42"/>
              <p:cNvSpPr>
                <a:spLocks/>
              </p:cNvSpPr>
              <p:nvPr/>
            </p:nvSpPr>
            <p:spPr bwMode="auto">
              <a:xfrm>
                <a:off x="4250497" y="2329656"/>
                <a:ext cx="3175" cy="41275"/>
              </a:xfrm>
              <a:custGeom>
                <a:avLst/>
                <a:gdLst>
                  <a:gd name="T0" fmla="*/ 0 w 2"/>
                  <a:gd name="T1" fmla="*/ 19 h 19"/>
                  <a:gd name="T2" fmla="*/ 0 w 2"/>
                  <a:gd name="T3" fmla="*/ 0 h 19"/>
                  <a:gd name="T4" fmla="*/ 0 w 2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9">
                    <a:moveTo>
                      <a:pt x="0" y="19"/>
                    </a:moveTo>
                    <a:cubicBezTo>
                      <a:pt x="0" y="12"/>
                      <a:pt x="0" y="6"/>
                      <a:pt x="0" y="0"/>
                    </a:cubicBezTo>
                    <a:cubicBezTo>
                      <a:pt x="2" y="6"/>
                      <a:pt x="2" y="12"/>
                      <a:pt x="0" y="19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43"/>
              <p:cNvSpPr>
                <a:spLocks/>
              </p:cNvSpPr>
              <p:nvPr/>
            </p:nvSpPr>
            <p:spPr bwMode="auto">
              <a:xfrm>
                <a:off x="4256847" y="2459831"/>
                <a:ext cx="4763" cy="36513"/>
              </a:xfrm>
              <a:custGeom>
                <a:avLst/>
                <a:gdLst>
                  <a:gd name="T0" fmla="*/ 1 w 2"/>
                  <a:gd name="T1" fmla="*/ 17 h 17"/>
                  <a:gd name="T2" fmla="*/ 1 w 2"/>
                  <a:gd name="T3" fmla="*/ 5 h 17"/>
                  <a:gd name="T4" fmla="*/ 2 w 2"/>
                  <a:gd name="T5" fmla="*/ 0 h 17"/>
                  <a:gd name="T6" fmla="*/ 2 w 2"/>
                  <a:gd name="T7" fmla="*/ 12 h 17"/>
                  <a:gd name="T8" fmla="*/ 1 w 2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7">
                    <a:moveTo>
                      <a:pt x="1" y="17"/>
                    </a:moveTo>
                    <a:cubicBezTo>
                      <a:pt x="1" y="13"/>
                      <a:pt x="1" y="9"/>
                      <a:pt x="1" y="5"/>
                    </a:cubicBezTo>
                    <a:cubicBezTo>
                      <a:pt x="0" y="3"/>
                      <a:pt x="1" y="1"/>
                      <a:pt x="2" y="0"/>
                    </a:cubicBezTo>
                    <a:cubicBezTo>
                      <a:pt x="2" y="4"/>
                      <a:pt x="2" y="8"/>
                      <a:pt x="2" y="12"/>
                    </a:cubicBezTo>
                    <a:cubicBezTo>
                      <a:pt x="2" y="14"/>
                      <a:pt x="2" y="16"/>
                      <a:pt x="1" y="17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44"/>
              <p:cNvSpPr>
                <a:spLocks/>
              </p:cNvSpPr>
              <p:nvPr/>
            </p:nvSpPr>
            <p:spPr bwMode="auto">
              <a:xfrm>
                <a:off x="3990147" y="2299494"/>
                <a:ext cx="17463" cy="20638"/>
              </a:xfrm>
              <a:custGeom>
                <a:avLst/>
                <a:gdLst>
                  <a:gd name="T0" fmla="*/ 8 w 8"/>
                  <a:gd name="T1" fmla="*/ 4 h 10"/>
                  <a:gd name="T2" fmla="*/ 2 w 8"/>
                  <a:gd name="T3" fmla="*/ 10 h 10"/>
                  <a:gd name="T4" fmla="*/ 2 w 8"/>
                  <a:gd name="T5" fmla="*/ 6 h 10"/>
                  <a:gd name="T6" fmla="*/ 5 w 8"/>
                  <a:gd name="T7" fmla="*/ 0 h 10"/>
                  <a:gd name="T8" fmla="*/ 8 w 8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8" y="4"/>
                    </a:moveTo>
                    <a:cubicBezTo>
                      <a:pt x="6" y="6"/>
                      <a:pt x="4" y="8"/>
                      <a:pt x="2" y="10"/>
                    </a:cubicBezTo>
                    <a:cubicBezTo>
                      <a:pt x="1" y="9"/>
                      <a:pt x="0" y="8"/>
                      <a:pt x="2" y="6"/>
                    </a:cubicBezTo>
                    <a:cubicBezTo>
                      <a:pt x="2" y="4"/>
                      <a:pt x="3" y="1"/>
                      <a:pt x="5" y="0"/>
                    </a:cubicBezTo>
                    <a:cubicBezTo>
                      <a:pt x="5" y="2"/>
                      <a:pt x="6" y="3"/>
                      <a:pt x="8" y="4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45"/>
              <p:cNvSpPr>
                <a:spLocks/>
              </p:cNvSpPr>
              <p:nvPr/>
            </p:nvSpPr>
            <p:spPr bwMode="auto">
              <a:xfrm>
                <a:off x="4069522" y="2262981"/>
                <a:ext cx="20638" cy="14288"/>
              </a:xfrm>
              <a:custGeom>
                <a:avLst/>
                <a:gdLst>
                  <a:gd name="T0" fmla="*/ 3 w 10"/>
                  <a:gd name="T1" fmla="*/ 2 h 7"/>
                  <a:gd name="T2" fmla="*/ 10 w 10"/>
                  <a:gd name="T3" fmla="*/ 5 h 7"/>
                  <a:gd name="T4" fmla="*/ 1 w 10"/>
                  <a:gd name="T5" fmla="*/ 5 h 7"/>
                  <a:gd name="T6" fmla="*/ 0 w 10"/>
                  <a:gd name="T7" fmla="*/ 4 h 7"/>
                  <a:gd name="T8" fmla="*/ 1 w 10"/>
                  <a:gd name="T9" fmla="*/ 4 h 7"/>
                  <a:gd name="T10" fmla="*/ 3 w 10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7">
                    <a:moveTo>
                      <a:pt x="3" y="2"/>
                    </a:moveTo>
                    <a:cubicBezTo>
                      <a:pt x="6" y="2"/>
                      <a:pt x="10" y="0"/>
                      <a:pt x="10" y="5"/>
                    </a:cubicBezTo>
                    <a:cubicBezTo>
                      <a:pt x="7" y="7"/>
                      <a:pt x="4" y="6"/>
                      <a:pt x="1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3" y="2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46"/>
              <p:cNvSpPr>
                <a:spLocks/>
              </p:cNvSpPr>
              <p:nvPr/>
            </p:nvSpPr>
            <p:spPr bwMode="auto">
              <a:xfrm>
                <a:off x="4256847" y="2380456"/>
                <a:ext cx="12700" cy="26988"/>
              </a:xfrm>
              <a:custGeom>
                <a:avLst/>
                <a:gdLst>
                  <a:gd name="T0" fmla="*/ 3 w 6"/>
                  <a:gd name="T1" fmla="*/ 12 h 12"/>
                  <a:gd name="T2" fmla="*/ 0 w 6"/>
                  <a:gd name="T3" fmla="*/ 5 h 12"/>
                  <a:gd name="T4" fmla="*/ 3 w 6"/>
                  <a:gd name="T5" fmla="*/ 0 h 12"/>
                  <a:gd name="T6" fmla="*/ 3 w 6"/>
                  <a:gd name="T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2">
                    <a:moveTo>
                      <a:pt x="3" y="12"/>
                    </a:moveTo>
                    <a:cubicBezTo>
                      <a:pt x="2" y="10"/>
                      <a:pt x="4" y="6"/>
                      <a:pt x="0" y="5"/>
                    </a:cubicBezTo>
                    <a:cubicBezTo>
                      <a:pt x="1" y="4"/>
                      <a:pt x="2" y="3"/>
                      <a:pt x="3" y="0"/>
                    </a:cubicBezTo>
                    <a:cubicBezTo>
                      <a:pt x="5" y="5"/>
                      <a:pt x="6" y="9"/>
                      <a:pt x="3" y="12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47"/>
              <p:cNvSpPr>
                <a:spLocks/>
              </p:cNvSpPr>
              <p:nvPr/>
            </p:nvSpPr>
            <p:spPr bwMode="auto">
              <a:xfrm>
                <a:off x="4274309" y="2356644"/>
                <a:ext cx="9525" cy="30163"/>
              </a:xfrm>
              <a:custGeom>
                <a:avLst/>
                <a:gdLst>
                  <a:gd name="T0" fmla="*/ 4 w 5"/>
                  <a:gd name="T1" fmla="*/ 0 h 14"/>
                  <a:gd name="T2" fmla="*/ 2 w 5"/>
                  <a:gd name="T3" fmla="*/ 14 h 14"/>
                  <a:gd name="T4" fmla="*/ 4 w 5"/>
                  <a:gd name="T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4">
                    <a:moveTo>
                      <a:pt x="4" y="0"/>
                    </a:moveTo>
                    <a:cubicBezTo>
                      <a:pt x="3" y="5"/>
                      <a:pt x="5" y="9"/>
                      <a:pt x="2" y="14"/>
                    </a:cubicBezTo>
                    <a:cubicBezTo>
                      <a:pt x="3" y="9"/>
                      <a:pt x="0" y="4"/>
                      <a:pt x="4" y="0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48"/>
              <p:cNvSpPr>
                <a:spLocks/>
              </p:cNvSpPr>
              <p:nvPr/>
            </p:nvSpPr>
            <p:spPr bwMode="auto">
              <a:xfrm>
                <a:off x="4207634" y="2997994"/>
                <a:ext cx="25400" cy="11113"/>
              </a:xfrm>
              <a:custGeom>
                <a:avLst/>
                <a:gdLst>
                  <a:gd name="T0" fmla="*/ 12 w 12"/>
                  <a:gd name="T1" fmla="*/ 3 h 5"/>
                  <a:gd name="T2" fmla="*/ 0 w 12"/>
                  <a:gd name="T3" fmla="*/ 2 h 5"/>
                  <a:gd name="T4" fmla="*/ 12 w 12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12" y="3"/>
                    </a:moveTo>
                    <a:cubicBezTo>
                      <a:pt x="8" y="3"/>
                      <a:pt x="4" y="5"/>
                      <a:pt x="0" y="2"/>
                    </a:cubicBezTo>
                    <a:cubicBezTo>
                      <a:pt x="4" y="2"/>
                      <a:pt x="8" y="0"/>
                      <a:pt x="12" y="3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49"/>
              <p:cNvSpPr>
                <a:spLocks/>
              </p:cNvSpPr>
              <p:nvPr/>
            </p:nvSpPr>
            <p:spPr bwMode="auto">
              <a:xfrm>
                <a:off x="4252084" y="2766219"/>
                <a:ext cx="9525" cy="25400"/>
              </a:xfrm>
              <a:custGeom>
                <a:avLst/>
                <a:gdLst>
                  <a:gd name="T0" fmla="*/ 1 w 4"/>
                  <a:gd name="T1" fmla="*/ 12 h 12"/>
                  <a:gd name="T2" fmla="*/ 2 w 4"/>
                  <a:gd name="T3" fmla="*/ 0 h 12"/>
                  <a:gd name="T4" fmla="*/ 1 w 4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1" y="12"/>
                    </a:moveTo>
                    <a:cubicBezTo>
                      <a:pt x="1" y="8"/>
                      <a:pt x="0" y="3"/>
                      <a:pt x="2" y="0"/>
                    </a:cubicBezTo>
                    <a:cubicBezTo>
                      <a:pt x="2" y="4"/>
                      <a:pt x="4" y="8"/>
                      <a:pt x="1" y="12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50"/>
              <p:cNvSpPr>
                <a:spLocks/>
              </p:cNvSpPr>
              <p:nvPr/>
            </p:nvSpPr>
            <p:spPr bwMode="auto">
              <a:xfrm>
                <a:off x="4252084" y="2653506"/>
                <a:ext cx="9525" cy="26988"/>
              </a:xfrm>
              <a:custGeom>
                <a:avLst/>
                <a:gdLst>
                  <a:gd name="T0" fmla="*/ 2 w 4"/>
                  <a:gd name="T1" fmla="*/ 12 h 12"/>
                  <a:gd name="T2" fmla="*/ 1 w 4"/>
                  <a:gd name="T3" fmla="*/ 0 h 12"/>
                  <a:gd name="T4" fmla="*/ 2 w 4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2" y="12"/>
                    </a:moveTo>
                    <a:cubicBezTo>
                      <a:pt x="0" y="8"/>
                      <a:pt x="1" y="4"/>
                      <a:pt x="1" y="0"/>
                    </a:cubicBezTo>
                    <a:cubicBezTo>
                      <a:pt x="4" y="4"/>
                      <a:pt x="2" y="8"/>
                      <a:pt x="2" y="12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51"/>
              <p:cNvSpPr>
                <a:spLocks/>
              </p:cNvSpPr>
              <p:nvPr/>
            </p:nvSpPr>
            <p:spPr bwMode="auto">
              <a:xfrm>
                <a:off x="3990147" y="2191544"/>
                <a:ext cx="7938" cy="19050"/>
              </a:xfrm>
              <a:custGeom>
                <a:avLst/>
                <a:gdLst>
                  <a:gd name="T0" fmla="*/ 3 w 4"/>
                  <a:gd name="T1" fmla="*/ 9 h 9"/>
                  <a:gd name="T2" fmla="*/ 0 w 4"/>
                  <a:gd name="T3" fmla="*/ 2 h 9"/>
                  <a:gd name="T4" fmla="*/ 3 w 4"/>
                  <a:gd name="T5" fmla="*/ 2 h 9"/>
                  <a:gd name="T6" fmla="*/ 3 w 4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9">
                    <a:moveTo>
                      <a:pt x="3" y="9"/>
                    </a:moveTo>
                    <a:cubicBezTo>
                      <a:pt x="1" y="7"/>
                      <a:pt x="3" y="3"/>
                      <a:pt x="0" y="2"/>
                    </a:cubicBezTo>
                    <a:cubicBezTo>
                      <a:pt x="1" y="1"/>
                      <a:pt x="2" y="0"/>
                      <a:pt x="3" y="2"/>
                    </a:cubicBezTo>
                    <a:cubicBezTo>
                      <a:pt x="4" y="4"/>
                      <a:pt x="3" y="7"/>
                      <a:pt x="3" y="9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52"/>
              <p:cNvSpPr>
                <a:spLocks/>
              </p:cNvSpPr>
              <p:nvPr/>
            </p:nvSpPr>
            <p:spPr bwMode="auto">
              <a:xfrm>
                <a:off x="4148897" y="2291556"/>
                <a:ext cx="17463" cy="6350"/>
              </a:xfrm>
              <a:custGeom>
                <a:avLst/>
                <a:gdLst>
                  <a:gd name="T0" fmla="*/ 8 w 8"/>
                  <a:gd name="T1" fmla="*/ 0 h 3"/>
                  <a:gd name="T2" fmla="*/ 8 w 8"/>
                  <a:gd name="T3" fmla="*/ 3 h 3"/>
                  <a:gd name="T4" fmla="*/ 0 w 8"/>
                  <a:gd name="T5" fmla="*/ 1 h 3"/>
                  <a:gd name="T6" fmla="*/ 8 w 8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8" y="1"/>
                      <a:pt x="8" y="2"/>
                      <a:pt x="8" y="3"/>
                    </a:cubicBezTo>
                    <a:cubicBezTo>
                      <a:pt x="5" y="2"/>
                      <a:pt x="2" y="3"/>
                      <a:pt x="0" y="1"/>
                    </a:cubicBezTo>
                    <a:cubicBezTo>
                      <a:pt x="3" y="0"/>
                      <a:pt x="6" y="0"/>
                      <a:pt x="8" y="0"/>
                    </a:cubicBezTo>
                    <a:close/>
                  </a:path>
                </a:pathLst>
              </a:custGeom>
              <a:solidFill>
                <a:srgbClr val="5F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53"/>
              <p:cNvSpPr>
                <a:spLocks/>
              </p:cNvSpPr>
              <p:nvPr/>
            </p:nvSpPr>
            <p:spPr bwMode="auto">
              <a:xfrm>
                <a:off x="4258434" y="2939256"/>
                <a:ext cx="9525" cy="15875"/>
              </a:xfrm>
              <a:custGeom>
                <a:avLst/>
                <a:gdLst>
                  <a:gd name="T0" fmla="*/ 3 w 4"/>
                  <a:gd name="T1" fmla="*/ 7 h 7"/>
                  <a:gd name="T2" fmla="*/ 2 w 4"/>
                  <a:gd name="T3" fmla="*/ 0 h 7"/>
                  <a:gd name="T4" fmla="*/ 3 w 4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3" y="7"/>
                    </a:moveTo>
                    <a:cubicBezTo>
                      <a:pt x="0" y="5"/>
                      <a:pt x="2" y="2"/>
                      <a:pt x="2" y="0"/>
                    </a:cubicBezTo>
                    <a:cubicBezTo>
                      <a:pt x="4" y="2"/>
                      <a:pt x="3" y="5"/>
                      <a:pt x="3" y="7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54"/>
              <p:cNvSpPr>
                <a:spLocks/>
              </p:cNvSpPr>
              <p:nvPr/>
            </p:nvSpPr>
            <p:spPr bwMode="auto">
              <a:xfrm>
                <a:off x="4053647" y="2269331"/>
                <a:ext cx="17463" cy="6350"/>
              </a:xfrm>
              <a:custGeom>
                <a:avLst/>
                <a:gdLst>
                  <a:gd name="T0" fmla="*/ 8 w 8"/>
                  <a:gd name="T1" fmla="*/ 1 h 3"/>
                  <a:gd name="T2" fmla="*/ 8 w 8"/>
                  <a:gd name="T3" fmla="*/ 2 h 3"/>
                  <a:gd name="T4" fmla="*/ 0 w 8"/>
                  <a:gd name="T5" fmla="*/ 3 h 3"/>
                  <a:gd name="T6" fmla="*/ 8 w 8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">
                    <a:moveTo>
                      <a:pt x="8" y="1"/>
                    </a:moveTo>
                    <a:cubicBezTo>
                      <a:pt x="8" y="1"/>
                      <a:pt x="8" y="2"/>
                      <a:pt x="8" y="2"/>
                    </a:cubicBezTo>
                    <a:cubicBezTo>
                      <a:pt x="6" y="2"/>
                      <a:pt x="3" y="2"/>
                      <a:pt x="0" y="3"/>
                    </a:cubicBezTo>
                    <a:cubicBezTo>
                      <a:pt x="2" y="0"/>
                      <a:pt x="5" y="1"/>
                      <a:pt x="8" y="1"/>
                    </a:cubicBezTo>
                    <a:close/>
                  </a:path>
                </a:pathLst>
              </a:custGeom>
              <a:solidFill>
                <a:srgbClr val="5F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55"/>
              <p:cNvSpPr>
                <a:spLocks/>
              </p:cNvSpPr>
              <p:nvPr/>
            </p:nvSpPr>
            <p:spPr bwMode="auto">
              <a:xfrm>
                <a:off x="4071109" y="2228056"/>
                <a:ext cx="9525" cy="11113"/>
              </a:xfrm>
              <a:custGeom>
                <a:avLst/>
                <a:gdLst>
                  <a:gd name="T0" fmla="*/ 4 w 4"/>
                  <a:gd name="T1" fmla="*/ 2 h 5"/>
                  <a:gd name="T2" fmla="*/ 0 w 4"/>
                  <a:gd name="T3" fmla="*/ 5 h 5"/>
                  <a:gd name="T4" fmla="*/ 0 w 4"/>
                  <a:gd name="T5" fmla="*/ 0 h 5"/>
                  <a:gd name="T6" fmla="*/ 4 w 4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2"/>
                    </a:moveTo>
                    <a:cubicBezTo>
                      <a:pt x="2" y="2"/>
                      <a:pt x="1" y="4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3" y="0"/>
                      <a:pt x="3" y="1"/>
                      <a:pt x="4" y="2"/>
                    </a:cubicBezTo>
                    <a:close/>
                  </a:path>
                </a:pathLst>
              </a:custGeom>
              <a:solidFill>
                <a:srgbClr val="5F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56"/>
              <p:cNvSpPr>
                <a:spLocks/>
              </p:cNvSpPr>
              <p:nvPr/>
            </p:nvSpPr>
            <p:spPr bwMode="auto">
              <a:xfrm>
                <a:off x="4171122" y="2516981"/>
                <a:ext cx="15875" cy="6350"/>
              </a:xfrm>
              <a:custGeom>
                <a:avLst/>
                <a:gdLst>
                  <a:gd name="T0" fmla="*/ 8 w 8"/>
                  <a:gd name="T1" fmla="*/ 3 h 3"/>
                  <a:gd name="T2" fmla="*/ 0 w 8"/>
                  <a:gd name="T3" fmla="*/ 3 h 3"/>
                  <a:gd name="T4" fmla="*/ 8 w 8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8" y="3"/>
                    </a:moveTo>
                    <a:cubicBezTo>
                      <a:pt x="5" y="3"/>
                      <a:pt x="3" y="3"/>
                      <a:pt x="0" y="3"/>
                    </a:cubicBezTo>
                    <a:cubicBezTo>
                      <a:pt x="3" y="0"/>
                      <a:pt x="5" y="0"/>
                      <a:pt x="8" y="3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57"/>
              <p:cNvSpPr>
                <a:spLocks/>
              </p:cNvSpPr>
              <p:nvPr/>
            </p:nvSpPr>
            <p:spPr bwMode="auto">
              <a:xfrm>
                <a:off x="4190172" y="2423319"/>
                <a:ext cx="14288" cy="6350"/>
              </a:xfrm>
              <a:custGeom>
                <a:avLst/>
                <a:gdLst>
                  <a:gd name="T0" fmla="*/ 4 w 7"/>
                  <a:gd name="T1" fmla="*/ 3 h 3"/>
                  <a:gd name="T2" fmla="*/ 0 w 7"/>
                  <a:gd name="T3" fmla="*/ 0 h 3"/>
                  <a:gd name="T4" fmla="*/ 4 w 7"/>
                  <a:gd name="T5" fmla="*/ 0 h 3"/>
                  <a:gd name="T6" fmla="*/ 4 w 7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4" y="3"/>
                    </a:moveTo>
                    <a:cubicBezTo>
                      <a:pt x="4" y="1"/>
                      <a:pt x="1" y="2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7" y="1"/>
                      <a:pt x="6" y="2"/>
                      <a:pt x="4" y="3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58"/>
              <p:cNvSpPr>
                <a:spLocks/>
              </p:cNvSpPr>
              <p:nvPr/>
            </p:nvSpPr>
            <p:spPr bwMode="auto">
              <a:xfrm>
                <a:off x="4237797" y="2142331"/>
                <a:ext cx="12700" cy="6350"/>
              </a:xfrm>
              <a:custGeom>
                <a:avLst/>
                <a:gdLst>
                  <a:gd name="T0" fmla="*/ 0 w 6"/>
                  <a:gd name="T1" fmla="*/ 2 h 3"/>
                  <a:gd name="T2" fmla="*/ 6 w 6"/>
                  <a:gd name="T3" fmla="*/ 0 h 3"/>
                  <a:gd name="T4" fmla="*/ 0 w 6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2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4" y="3"/>
                      <a:pt x="2" y="2"/>
                      <a:pt x="0" y="2"/>
                    </a:cubicBezTo>
                    <a:close/>
                  </a:path>
                </a:pathLst>
              </a:custGeom>
              <a:solidFill>
                <a:srgbClr val="5F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59"/>
              <p:cNvSpPr>
                <a:spLocks/>
              </p:cNvSpPr>
              <p:nvPr/>
            </p:nvSpPr>
            <p:spPr bwMode="auto">
              <a:xfrm>
                <a:off x="4250497" y="2634456"/>
                <a:ext cx="3175" cy="12700"/>
              </a:xfrm>
              <a:custGeom>
                <a:avLst/>
                <a:gdLst>
                  <a:gd name="T0" fmla="*/ 1 w 2"/>
                  <a:gd name="T1" fmla="*/ 6 h 6"/>
                  <a:gd name="T2" fmla="*/ 0 w 2"/>
                  <a:gd name="T3" fmla="*/ 0 h 6"/>
                  <a:gd name="T4" fmla="*/ 1 w 2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1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2" y="1"/>
                      <a:pt x="1" y="4"/>
                      <a:pt x="1" y="6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60"/>
              <p:cNvSpPr>
                <a:spLocks/>
              </p:cNvSpPr>
              <p:nvPr/>
            </p:nvSpPr>
            <p:spPr bwMode="auto">
              <a:xfrm>
                <a:off x="5550659" y="2882106"/>
                <a:ext cx="6350" cy="12700"/>
              </a:xfrm>
              <a:custGeom>
                <a:avLst/>
                <a:gdLst>
                  <a:gd name="T0" fmla="*/ 1 w 3"/>
                  <a:gd name="T1" fmla="*/ 6 h 6"/>
                  <a:gd name="T2" fmla="*/ 2 w 3"/>
                  <a:gd name="T3" fmla="*/ 0 h 6"/>
                  <a:gd name="T4" fmla="*/ 1 w 3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1" y="6"/>
                    </a:moveTo>
                    <a:cubicBezTo>
                      <a:pt x="0" y="4"/>
                      <a:pt x="0" y="1"/>
                      <a:pt x="2" y="0"/>
                    </a:cubicBezTo>
                    <a:cubicBezTo>
                      <a:pt x="2" y="2"/>
                      <a:pt x="3" y="4"/>
                      <a:pt x="1" y="6"/>
                    </a:cubicBezTo>
                    <a:close/>
                  </a:path>
                </a:pathLst>
              </a:custGeom>
              <a:solidFill>
                <a:srgbClr val="734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61"/>
              <p:cNvSpPr>
                <a:spLocks/>
              </p:cNvSpPr>
              <p:nvPr/>
            </p:nvSpPr>
            <p:spPr bwMode="auto">
              <a:xfrm>
                <a:off x="4245734" y="2823369"/>
                <a:ext cx="4763" cy="12700"/>
              </a:xfrm>
              <a:custGeom>
                <a:avLst/>
                <a:gdLst>
                  <a:gd name="T0" fmla="*/ 0 w 2"/>
                  <a:gd name="T1" fmla="*/ 6 h 6"/>
                  <a:gd name="T2" fmla="*/ 1 w 2"/>
                  <a:gd name="T3" fmla="*/ 0 h 6"/>
                  <a:gd name="T4" fmla="*/ 0 w 2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cubicBezTo>
                      <a:pt x="0" y="3"/>
                      <a:pt x="0" y="1"/>
                      <a:pt x="1" y="0"/>
                    </a:cubicBezTo>
                    <a:cubicBezTo>
                      <a:pt x="2" y="2"/>
                      <a:pt x="2" y="4"/>
                      <a:pt x="0" y="6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62"/>
              <p:cNvSpPr>
                <a:spLocks/>
              </p:cNvSpPr>
              <p:nvPr/>
            </p:nvSpPr>
            <p:spPr bwMode="auto">
              <a:xfrm>
                <a:off x="4287009" y="2299494"/>
                <a:ext cx="7938" cy="7938"/>
              </a:xfrm>
              <a:custGeom>
                <a:avLst/>
                <a:gdLst>
                  <a:gd name="T0" fmla="*/ 4 w 4"/>
                  <a:gd name="T1" fmla="*/ 2 h 4"/>
                  <a:gd name="T2" fmla="*/ 0 w 4"/>
                  <a:gd name="T3" fmla="*/ 4 h 4"/>
                  <a:gd name="T4" fmla="*/ 1 w 4"/>
                  <a:gd name="T5" fmla="*/ 1 h 4"/>
                  <a:gd name="T6" fmla="*/ 4 w 4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2" y="3"/>
                      <a:pt x="1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1"/>
                      <a:pt x="4" y="2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63"/>
              <p:cNvSpPr>
                <a:spLocks/>
              </p:cNvSpPr>
              <p:nvPr/>
            </p:nvSpPr>
            <p:spPr bwMode="auto">
              <a:xfrm>
                <a:off x="4250497" y="2799556"/>
                <a:ext cx="3175" cy="15875"/>
              </a:xfrm>
              <a:custGeom>
                <a:avLst/>
                <a:gdLst>
                  <a:gd name="T0" fmla="*/ 0 w 2"/>
                  <a:gd name="T1" fmla="*/ 7 h 7"/>
                  <a:gd name="T2" fmla="*/ 1 w 2"/>
                  <a:gd name="T3" fmla="*/ 0 h 7"/>
                  <a:gd name="T4" fmla="*/ 0 w 2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cubicBezTo>
                      <a:pt x="0" y="5"/>
                      <a:pt x="0" y="2"/>
                      <a:pt x="1" y="0"/>
                    </a:cubicBezTo>
                    <a:cubicBezTo>
                      <a:pt x="1" y="3"/>
                      <a:pt x="2" y="5"/>
                      <a:pt x="0" y="7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64"/>
              <p:cNvSpPr>
                <a:spLocks/>
              </p:cNvSpPr>
              <p:nvPr/>
            </p:nvSpPr>
            <p:spPr bwMode="auto">
              <a:xfrm>
                <a:off x="4240972" y="2986881"/>
                <a:ext cx="12700" cy="6350"/>
              </a:xfrm>
              <a:custGeom>
                <a:avLst/>
                <a:gdLst>
                  <a:gd name="T0" fmla="*/ 0 w 6"/>
                  <a:gd name="T1" fmla="*/ 1 h 3"/>
                  <a:gd name="T2" fmla="*/ 6 w 6"/>
                  <a:gd name="T3" fmla="*/ 3 h 3"/>
                  <a:gd name="T4" fmla="*/ 0 w 6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cubicBezTo>
                      <a:pt x="2" y="1"/>
                      <a:pt x="4" y="0"/>
                      <a:pt x="6" y="3"/>
                    </a:cubicBezTo>
                    <a:cubicBezTo>
                      <a:pt x="4" y="3"/>
                      <a:pt x="1" y="3"/>
                      <a:pt x="0" y="1"/>
                    </a:cubicBezTo>
                    <a:close/>
                  </a:path>
                </a:pathLst>
              </a:custGeom>
              <a:solidFill>
                <a:srgbClr val="422A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65"/>
              <p:cNvSpPr>
                <a:spLocks/>
              </p:cNvSpPr>
              <p:nvPr/>
            </p:nvSpPr>
            <p:spPr bwMode="auto">
              <a:xfrm>
                <a:off x="4298122" y="2459831"/>
                <a:ext cx="1339850" cy="1262063"/>
              </a:xfrm>
              <a:custGeom>
                <a:avLst/>
                <a:gdLst>
                  <a:gd name="T0" fmla="*/ 623 w 623"/>
                  <a:gd name="T1" fmla="*/ 298 h 587"/>
                  <a:gd name="T2" fmla="*/ 320 w 623"/>
                  <a:gd name="T3" fmla="*/ 587 h 587"/>
                  <a:gd name="T4" fmla="*/ 269 w 623"/>
                  <a:gd name="T5" fmla="*/ 560 h 587"/>
                  <a:gd name="T6" fmla="*/ 178 w 623"/>
                  <a:gd name="T7" fmla="*/ 503 h 587"/>
                  <a:gd name="T8" fmla="*/ 121 w 623"/>
                  <a:gd name="T9" fmla="*/ 460 h 587"/>
                  <a:gd name="T10" fmla="*/ 58 w 623"/>
                  <a:gd name="T11" fmla="*/ 401 h 587"/>
                  <a:gd name="T12" fmla="*/ 11 w 623"/>
                  <a:gd name="T13" fmla="*/ 349 h 587"/>
                  <a:gd name="T14" fmla="*/ 5 w 623"/>
                  <a:gd name="T15" fmla="*/ 343 h 587"/>
                  <a:gd name="T16" fmla="*/ 3 w 623"/>
                  <a:gd name="T17" fmla="*/ 331 h 587"/>
                  <a:gd name="T18" fmla="*/ 18 w 623"/>
                  <a:gd name="T19" fmla="*/ 307 h 587"/>
                  <a:gd name="T20" fmla="*/ 86 w 623"/>
                  <a:gd name="T21" fmla="*/ 206 h 587"/>
                  <a:gd name="T22" fmla="*/ 136 w 623"/>
                  <a:gd name="T23" fmla="*/ 146 h 587"/>
                  <a:gd name="T24" fmla="*/ 201 w 623"/>
                  <a:gd name="T25" fmla="*/ 77 h 587"/>
                  <a:gd name="T26" fmla="*/ 246 w 623"/>
                  <a:gd name="T27" fmla="*/ 37 h 587"/>
                  <a:gd name="T28" fmla="*/ 282 w 623"/>
                  <a:gd name="T29" fmla="*/ 7 h 587"/>
                  <a:gd name="T30" fmla="*/ 292 w 623"/>
                  <a:gd name="T31" fmla="*/ 0 h 587"/>
                  <a:gd name="T32" fmla="*/ 312 w 623"/>
                  <a:gd name="T33" fmla="*/ 13 h 587"/>
                  <a:gd name="T34" fmla="*/ 372 w 623"/>
                  <a:gd name="T35" fmla="*/ 59 h 587"/>
                  <a:gd name="T36" fmla="*/ 412 w 623"/>
                  <a:gd name="T37" fmla="*/ 93 h 587"/>
                  <a:gd name="T38" fmla="*/ 447 w 623"/>
                  <a:gd name="T39" fmla="*/ 122 h 587"/>
                  <a:gd name="T40" fmla="*/ 479 w 623"/>
                  <a:gd name="T41" fmla="*/ 148 h 587"/>
                  <a:gd name="T42" fmla="*/ 506 w 623"/>
                  <a:gd name="T43" fmla="*/ 172 h 587"/>
                  <a:gd name="T44" fmla="*/ 510 w 623"/>
                  <a:gd name="T45" fmla="*/ 176 h 587"/>
                  <a:gd name="T46" fmla="*/ 563 w 623"/>
                  <a:gd name="T47" fmla="*/ 229 h 587"/>
                  <a:gd name="T48" fmla="*/ 603 w 623"/>
                  <a:gd name="T49" fmla="*/ 275 h 587"/>
                  <a:gd name="T50" fmla="*/ 623 w 623"/>
                  <a:gd name="T51" fmla="*/ 29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3" h="587">
                    <a:moveTo>
                      <a:pt x="623" y="298"/>
                    </a:moveTo>
                    <a:cubicBezTo>
                      <a:pt x="531" y="405"/>
                      <a:pt x="433" y="503"/>
                      <a:pt x="320" y="587"/>
                    </a:cubicBezTo>
                    <a:cubicBezTo>
                      <a:pt x="303" y="578"/>
                      <a:pt x="286" y="570"/>
                      <a:pt x="269" y="560"/>
                    </a:cubicBezTo>
                    <a:cubicBezTo>
                      <a:pt x="237" y="542"/>
                      <a:pt x="207" y="524"/>
                      <a:pt x="178" y="503"/>
                    </a:cubicBezTo>
                    <a:cubicBezTo>
                      <a:pt x="158" y="490"/>
                      <a:pt x="139" y="475"/>
                      <a:pt x="121" y="460"/>
                    </a:cubicBezTo>
                    <a:cubicBezTo>
                      <a:pt x="99" y="441"/>
                      <a:pt x="77" y="422"/>
                      <a:pt x="58" y="401"/>
                    </a:cubicBezTo>
                    <a:cubicBezTo>
                      <a:pt x="42" y="384"/>
                      <a:pt x="25" y="368"/>
                      <a:pt x="11" y="349"/>
                    </a:cubicBezTo>
                    <a:cubicBezTo>
                      <a:pt x="9" y="347"/>
                      <a:pt x="7" y="345"/>
                      <a:pt x="5" y="343"/>
                    </a:cubicBezTo>
                    <a:cubicBezTo>
                      <a:pt x="0" y="337"/>
                      <a:pt x="0" y="337"/>
                      <a:pt x="3" y="331"/>
                    </a:cubicBezTo>
                    <a:cubicBezTo>
                      <a:pt x="8" y="323"/>
                      <a:pt x="13" y="315"/>
                      <a:pt x="18" y="307"/>
                    </a:cubicBezTo>
                    <a:cubicBezTo>
                      <a:pt x="38" y="272"/>
                      <a:pt x="61" y="238"/>
                      <a:pt x="86" y="206"/>
                    </a:cubicBezTo>
                    <a:cubicBezTo>
                      <a:pt x="102" y="186"/>
                      <a:pt x="119" y="165"/>
                      <a:pt x="136" y="146"/>
                    </a:cubicBezTo>
                    <a:cubicBezTo>
                      <a:pt x="157" y="122"/>
                      <a:pt x="178" y="99"/>
                      <a:pt x="201" y="77"/>
                    </a:cubicBezTo>
                    <a:cubicBezTo>
                      <a:pt x="216" y="63"/>
                      <a:pt x="231" y="50"/>
                      <a:pt x="246" y="37"/>
                    </a:cubicBezTo>
                    <a:cubicBezTo>
                      <a:pt x="258" y="27"/>
                      <a:pt x="270" y="17"/>
                      <a:pt x="282" y="7"/>
                    </a:cubicBezTo>
                    <a:cubicBezTo>
                      <a:pt x="285" y="5"/>
                      <a:pt x="289" y="3"/>
                      <a:pt x="292" y="0"/>
                    </a:cubicBezTo>
                    <a:cubicBezTo>
                      <a:pt x="300" y="3"/>
                      <a:pt x="306" y="8"/>
                      <a:pt x="312" y="13"/>
                    </a:cubicBezTo>
                    <a:cubicBezTo>
                      <a:pt x="332" y="28"/>
                      <a:pt x="352" y="44"/>
                      <a:pt x="372" y="59"/>
                    </a:cubicBezTo>
                    <a:cubicBezTo>
                      <a:pt x="385" y="70"/>
                      <a:pt x="398" y="82"/>
                      <a:pt x="412" y="93"/>
                    </a:cubicBezTo>
                    <a:cubicBezTo>
                      <a:pt x="423" y="103"/>
                      <a:pt x="436" y="112"/>
                      <a:pt x="447" y="122"/>
                    </a:cubicBezTo>
                    <a:cubicBezTo>
                      <a:pt x="458" y="131"/>
                      <a:pt x="468" y="139"/>
                      <a:pt x="479" y="148"/>
                    </a:cubicBezTo>
                    <a:cubicBezTo>
                      <a:pt x="488" y="156"/>
                      <a:pt x="496" y="165"/>
                      <a:pt x="506" y="172"/>
                    </a:cubicBezTo>
                    <a:cubicBezTo>
                      <a:pt x="507" y="173"/>
                      <a:pt x="509" y="175"/>
                      <a:pt x="510" y="176"/>
                    </a:cubicBezTo>
                    <a:cubicBezTo>
                      <a:pt x="528" y="194"/>
                      <a:pt x="546" y="211"/>
                      <a:pt x="563" y="229"/>
                    </a:cubicBezTo>
                    <a:cubicBezTo>
                      <a:pt x="577" y="244"/>
                      <a:pt x="591" y="259"/>
                      <a:pt x="603" y="275"/>
                    </a:cubicBezTo>
                    <a:cubicBezTo>
                      <a:pt x="609" y="283"/>
                      <a:pt x="616" y="290"/>
                      <a:pt x="623" y="2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66"/>
              <p:cNvSpPr>
                <a:spLocks/>
              </p:cNvSpPr>
              <p:nvPr/>
            </p:nvSpPr>
            <p:spPr bwMode="auto">
              <a:xfrm>
                <a:off x="3561522" y="3277394"/>
                <a:ext cx="725488" cy="242888"/>
              </a:xfrm>
              <a:custGeom>
                <a:avLst/>
                <a:gdLst>
                  <a:gd name="T0" fmla="*/ 5 w 337"/>
                  <a:gd name="T1" fmla="*/ 112 h 113"/>
                  <a:gd name="T2" fmla="*/ 0 w 337"/>
                  <a:gd name="T3" fmla="*/ 83 h 113"/>
                  <a:gd name="T4" fmla="*/ 163 w 337"/>
                  <a:gd name="T5" fmla="*/ 0 h 113"/>
                  <a:gd name="T6" fmla="*/ 178 w 337"/>
                  <a:gd name="T7" fmla="*/ 4 h 113"/>
                  <a:gd name="T8" fmla="*/ 183 w 337"/>
                  <a:gd name="T9" fmla="*/ 6 h 113"/>
                  <a:gd name="T10" fmla="*/ 203 w 337"/>
                  <a:gd name="T11" fmla="*/ 9 h 113"/>
                  <a:gd name="T12" fmla="*/ 214 w 337"/>
                  <a:gd name="T13" fmla="*/ 4 h 113"/>
                  <a:gd name="T14" fmla="*/ 235 w 337"/>
                  <a:gd name="T15" fmla="*/ 2 h 113"/>
                  <a:gd name="T16" fmla="*/ 242 w 337"/>
                  <a:gd name="T17" fmla="*/ 7 h 113"/>
                  <a:gd name="T18" fmla="*/ 325 w 337"/>
                  <a:gd name="T19" fmla="*/ 67 h 113"/>
                  <a:gd name="T20" fmla="*/ 337 w 337"/>
                  <a:gd name="T21" fmla="*/ 75 h 113"/>
                  <a:gd name="T22" fmla="*/ 333 w 337"/>
                  <a:gd name="T23" fmla="*/ 77 h 113"/>
                  <a:gd name="T24" fmla="*/ 287 w 337"/>
                  <a:gd name="T25" fmla="*/ 83 h 113"/>
                  <a:gd name="T26" fmla="*/ 260 w 337"/>
                  <a:gd name="T27" fmla="*/ 83 h 113"/>
                  <a:gd name="T28" fmla="*/ 188 w 337"/>
                  <a:gd name="T29" fmla="*/ 82 h 113"/>
                  <a:gd name="T30" fmla="*/ 97 w 337"/>
                  <a:gd name="T31" fmla="*/ 99 h 113"/>
                  <a:gd name="T32" fmla="*/ 63 w 337"/>
                  <a:gd name="T33" fmla="*/ 106 h 113"/>
                  <a:gd name="T34" fmla="*/ 48 w 337"/>
                  <a:gd name="T35" fmla="*/ 107 h 113"/>
                  <a:gd name="T36" fmla="*/ 33 w 337"/>
                  <a:gd name="T37" fmla="*/ 108 h 113"/>
                  <a:gd name="T38" fmla="*/ 5 w 337"/>
                  <a:gd name="T39" fmla="*/ 11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113">
                    <a:moveTo>
                      <a:pt x="5" y="112"/>
                    </a:moveTo>
                    <a:cubicBezTo>
                      <a:pt x="2" y="102"/>
                      <a:pt x="1" y="92"/>
                      <a:pt x="0" y="83"/>
                    </a:cubicBezTo>
                    <a:cubicBezTo>
                      <a:pt x="25" y="63"/>
                      <a:pt x="99" y="26"/>
                      <a:pt x="163" y="0"/>
                    </a:cubicBezTo>
                    <a:cubicBezTo>
                      <a:pt x="168" y="3"/>
                      <a:pt x="173" y="5"/>
                      <a:pt x="178" y="4"/>
                    </a:cubicBezTo>
                    <a:cubicBezTo>
                      <a:pt x="180" y="4"/>
                      <a:pt x="182" y="5"/>
                      <a:pt x="183" y="6"/>
                    </a:cubicBezTo>
                    <a:cubicBezTo>
                      <a:pt x="189" y="13"/>
                      <a:pt x="196" y="10"/>
                      <a:pt x="203" y="9"/>
                    </a:cubicBezTo>
                    <a:cubicBezTo>
                      <a:pt x="207" y="8"/>
                      <a:pt x="210" y="6"/>
                      <a:pt x="214" y="4"/>
                    </a:cubicBezTo>
                    <a:cubicBezTo>
                      <a:pt x="221" y="10"/>
                      <a:pt x="228" y="9"/>
                      <a:pt x="235" y="2"/>
                    </a:cubicBezTo>
                    <a:cubicBezTo>
                      <a:pt x="238" y="3"/>
                      <a:pt x="240" y="5"/>
                      <a:pt x="242" y="7"/>
                    </a:cubicBezTo>
                    <a:cubicBezTo>
                      <a:pt x="269" y="29"/>
                      <a:pt x="297" y="48"/>
                      <a:pt x="325" y="67"/>
                    </a:cubicBezTo>
                    <a:cubicBezTo>
                      <a:pt x="329" y="70"/>
                      <a:pt x="333" y="72"/>
                      <a:pt x="337" y="75"/>
                    </a:cubicBezTo>
                    <a:cubicBezTo>
                      <a:pt x="337" y="78"/>
                      <a:pt x="334" y="77"/>
                      <a:pt x="333" y="77"/>
                    </a:cubicBezTo>
                    <a:cubicBezTo>
                      <a:pt x="318" y="79"/>
                      <a:pt x="302" y="81"/>
                      <a:pt x="287" y="83"/>
                    </a:cubicBezTo>
                    <a:cubicBezTo>
                      <a:pt x="278" y="85"/>
                      <a:pt x="269" y="85"/>
                      <a:pt x="260" y="83"/>
                    </a:cubicBezTo>
                    <a:cubicBezTo>
                      <a:pt x="236" y="78"/>
                      <a:pt x="212" y="79"/>
                      <a:pt x="188" y="82"/>
                    </a:cubicBezTo>
                    <a:cubicBezTo>
                      <a:pt x="157" y="85"/>
                      <a:pt x="127" y="93"/>
                      <a:pt x="97" y="99"/>
                    </a:cubicBezTo>
                    <a:cubicBezTo>
                      <a:pt x="86" y="101"/>
                      <a:pt x="74" y="103"/>
                      <a:pt x="63" y="106"/>
                    </a:cubicBezTo>
                    <a:cubicBezTo>
                      <a:pt x="58" y="106"/>
                      <a:pt x="53" y="107"/>
                      <a:pt x="48" y="107"/>
                    </a:cubicBezTo>
                    <a:cubicBezTo>
                      <a:pt x="43" y="106"/>
                      <a:pt x="37" y="106"/>
                      <a:pt x="33" y="108"/>
                    </a:cubicBezTo>
                    <a:cubicBezTo>
                      <a:pt x="24" y="112"/>
                      <a:pt x="14" y="113"/>
                      <a:pt x="5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67"/>
              <p:cNvSpPr>
                <a:spLocks/>
              </p:cNvSpPr>
              <p:nvPr/>
            </p:nvSpPr>
            <p:spPr bwMode="auto">
              <a:xfrm>
                <a:off x="5547484" y="3161506"/>
                <a:ext cx="1020763" cy="134938"/>
              </a:xfrm>
              <a:custGeom>
                <a:avLst/>
                <a:gdLst>
                  <a:gd name="T0" fmla="*/ 42 w 474"/>
                  <a:gd name="T1" fmla="*/ 22 h 63"/>
                  <a:gd name="T2" fmla="*/ 102 w 474"/>
                  <a:gd name="T3" fmla="*/ 19 h 63"/>
                  <a:gd name="T4" fmla="*/ 137 w 474"/>
                  <a:gd name="T5" fmla="*/ 17 h 63"/>
                  <a:gd name="T6" fmla="*/ 182 w 474"/>
                  <a:gd name="T7" fmla="*/ 14 h 63"/>
                  <a:gd name="T8" fmla="*/ 183 w 474"/>
                  <a:gd name="T9" fmla="*/ 14 h 63"/>
                  <a:gd name="T10" fmla="*/ 235 w 474"/>
                  <a:gd name="T11" fmla="*/ 11 h 63"/>
                  <a:gd name="T12" fmla="*/ 283 w 474"/>
                  <a:gd name="T13" fmla="*/ 8 h 63"/>
                  <a:gd name="T14" fmla="*/ 285 w 474"/>
                  <a:gd name="T15" fmla="*/ 8 h 63"/>
                  <a:gd name="T16" fmla="*/ 339 w 474"/>
                  <a:gd name="T17" fmla="*/ 6 h 63"/>
                  <a:gd name="T18" fmla="*/ 384 w 474"/>
                  <a:gd name="T19" fmla="*/ 4 h 63"/>
                  <a:gd name="T20" fmla="*/ 423 w 474"/>
                  <a:gd name="T21" fmla="*/ 2 h 63"/>
                  <a:gd name="T22" fmla="*/ 452 w 474"/>
                  <a:gd name="T23" fmla="*/ 0 h 63"/>
                  <a:gd name="T24" fmla="*/ 464 w 474"/>
                  <a:gd name="T25" fmla="*/ 5 h 63"/>
                  <a:gd name="T26" fmla="*/ 467 w 474"/>
                  <a:gd name="T27" fmla="*/ 8 h 63"/>
                  <a:gd name="T28" fmla="*/ 474 w 474"/>
                  <a:gd name="T29" fmla="*/ 24 h 63"/>
                  <a:gd name="T30" fmla="*/ 474 w 474"/>
                  <a:gd name="T31" fmla="*/ 37 h 63"/>
                  <a:gd name="T32" fmla="*/ 455 w 474"/>
                  <a:gd name="T33" fmla="*/ 39 h 63"/>
                  <a:gd name="T34" fmla="*/ 435 w 474"/>
                  <a:gd name="T35" fmla="*/ 39 h 63"/>
                  <a:gd name="T36" fmla="*/ 420 w 474"/>
                  <a:gd name="T37" fmla="*/ 41 h 63"/>
                  <a:gd name="T38" fmla="*/ 389 w 474"/>
                  <a:gd name="T39" fmla="*/ 41 h 63"/>
                  <a:gd name="T40" fmla="*/ 376 w 474"/>
                  <a:gd name="T41" fmla="*/ 43 h 63"/>
                  <a:gd name="T42" fmla="*/ 349 w 474"/>
                  <a:gd name="T43" fmla="*/ 43 h 63"/>
                  <a:gd name="T44" fmla="*/ 335 w 474"/>
                  <a:gd name="T45" fmla="*/ 44 h 63"/>
                  <a:gd name="T46" fmla="*/ 311 w 474"/>
                  <a:gd name="T47" fmla="*/ 45 h 63"/>
                  <a:gd name="T48" fmla="*/ 299 w 474"/>
                  <a:gd name="T49" fmla="*/ 46 h 63"/>
                  <a:gd name="T50" fmla="*/ 244 w 474"/>
                  <a:gd name="T51" fmla="*/ 49 h 63"/>
                  <a:gd name="T52" fmla="*/ 211 w 474"/>
                  <a:gd name="T53" fmla="*/ 51 h 63"/>
                  <a:gd name="T54" fmla="*/ 168 w 474"/>
                  <a:gd name="T55" fmla="*/ 54 h 63"/>
                  <a:gd name="T56" fmla="*/ 167 w 474"/>
                  <a:gd name="T57" fmla="*/ 54 h 63"/>
                  <a:gd name="T58" fmla="*/ 113 w 474"/>
                  <a:gd name="T59" fmla="*/ 56 h 63"/>
                  <a:gd name="T60" fmla="*/ 69 w 474"/>
                  <a:gd name="T61" fmla="*/ 59 h 63"/>
                  <a:gd name="T62" fmla="*/ 36 w 474"/>
                  <a:gd name="T63" fmla="*/ 60 h 63"/>
                  <a:gd name="T64" fmla="*/ 8 w 474"/>
                  <a:gd name="T65" fmla="*/ 62 h 63"/>
                  <a:gd name="T66" fmla="*/ 0 w 474"/>
                  <a:gd name="T67" fmla="*/ 60 h 63"/>
                  <a:gd name="T68" fmla="*/ 0 w 474"/>
                  <a:gd name="T69" fmla="*/ 39 h 63"/>
                  <a:gd name="T70" fmla="*/ 12 w 474"/>
                  <a:gd name="T71" fmla="*/ 24 h 63"/>
                  <a:gd name="T72" fmla="*/ 30 w 474"/>
                  <a:gd name="T73" fmla="*/ 26 h 63"/>
                  <a:gd name="T74" fmla="*/ 42 w 474"/>
                  <a:gd name="T75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4" h="63">
                    <a:moveTo>
                      <a:pt x="42" y="22"/>
                    </a:moveTo>
                    <a:cubicBezTo>
                      <a:pt x="62" y="23"/>
                      <a:pt x="82" y="20"/>
                      <a:pt x="102" y="19"/>
                    </a:cubicBezTo>
                    <a:cubicBezTo>
                      <a:pt x="114" y="19"/>
                      <a:pt x="126" y="19"/>
                      <a:pt x="137" y="17"/>
                    </a:cubicBezTo>
                    <a:cubicBezTo>
                      <a:pt x="152" y="15"/>
                      <a:pt x="167" y="18"/>
                      <a:pt x="182" y="14"/>
                    </a:cubicBezTo>
                    <a:cubicBezTo>
                      <a:pt x="182" y="14"/>
                      <a:pt x="183" y="14"/>
                      <a:pt x="183" y="14"/>
                    </a:cubicBezTo>
                    <a:cubicBezTo>
                      <a:pt x="200" y="15"/>
                      <a:pt x="217" y="13"/>
                      <a:pt x="235" y="11"/>
                    </a:cubicBezTo>
                    <a:cubicBezTo>
                      <a:pt x="251" y="10"/>
                      <a:pt x="267" y="12"/>
                      <a:pt x="283" y="8"/>
                    </a:cubicBezTo>
                    <a:cubicBezTo>
                      <a:pt x="284" y="8"/>
                      <a:pt x="284" y="8"/>
                      <a:pt x="285" y="8"/>
                    </a:cubicBezTo>
                    <a:cubicBezTo>
                      <a:pt x="303" y="9"/>
                      <a:pt x="321" y="6"/>
                      <a:pt x="339" y="6"/>
                    </a:cubicBezTo>
                    <a:cubicBezTo>
                      <a:pt x="354" y="5"/>
                      <a:pt x="369" y="5"/>
                      <a:pt x="384" y="4"/>
                    </a:cubicBezTo>
                    <a:cubicBezTo>
                      <a:pt x="397" y="2"/>
                      <a:pt x="410" y="3"/>
                      <a:pt x="423" y="2"/>
                    </a:cubicBezTo>
                    <a:cubicBezTo>
                      <a:pt x="433" y="1"/>
                      <a:pt x="442" y="0"/>
                      <a:pt x="452" y="0"/>
                    </a:cubicBezTo>
                    <a:cubicBezTo>
                      <a:pt x="457" y="0"/>
                      <a:pt x="461" y="1"/>
                      <a:pt x="464" y="5"/>
                    </a:cubicBezTo>
                    <a:cubicBezTo>
                      <a:pt x="465" y="6"/>
                      <a:pt x="465" y="7"/>
                      <a:pt x="467" y="8"/>
                    </a:cubicBezTo>
                    <a:cubicBezTo>
                      <a:pt x="474" y="11"/>
                      <a:pt x="474" y="17"/>
                      <a:pt x="474" y="24"/>
                    </a:cubicBezTo>
                    <a:cubicBezTo>
                      <a:pt x="474" y="28"/>
                      <a:pt x="474" y="32"/>
                      <a:pt x="474" y="37"/>
                    </a:cubicBezTo>
                    <a:cubicBezTo>
                      <a:pt x="467" y="40"/>
                      <a:pt x="461" y="38"/>
                      <a:pt x="455" y="39"/>
                    </a:cubicBezTo>
                    <a:cubicBezTo>
                      <a:pt x="448" y="39"/>
                      <a:pt x="442" y="39"/>
                      <a:pt x="435" y="39"/>
                    </a:cubicBezTo>
                    <a:cubicBezTo>
                      <a:pt x="430" y="41"/>
                      <a:pt x="425" y="38"/>
                      <a:pt x="420" y="41"/>
                    </a:cubicBezTo>
                    <a:cubicBezTo>
                      <a:pt x="410" y="41"/>
                      <a:pt x="399" y="41"/>
                      <a:pt x="389" y="41"/>
                    </a:cubicBezTo>
                    <a:cubicBezTo>
                      <a:pt x="385" y="43"/>
                      <a:pt x="380" y="40"/>
                      <a:pt x="376" y="43"/>
                    </a:cubicBezTo>
                    <a:cubicBezTo>
                      <a:pt x="367" y="43"/>
                      <a:pt x="358" y="43"/>
                      <a:pt x="349" y="43"/>
                    </a:cubicBezTo>
                    <a:cubicBezTo>
                      <a:pt x="345" y="45"/>
                      <a:pt x="340" y="42"/>
                      <a:pt x="335" y="44"/>
                    </a:cubicBezTo>
                    <a:cubicBezTo>
                      <a:pt x="327" y="45"/>
                      <a:pt x="319" y="45"/>
                      <a:pt x="311" y="45"/>
                    </a:cubicBezTo>
                    <a:cubicBezTo>
                      <a:pt x="307" y="47"/>
                      <a:pt x="303" y="44"/>
                      <a:pt x="299" y="46"/>
                    </a:cubicBezTo>
                    <a:cubicBezTo>
                      <a:pt x="281" y="45"/>
                      <a:pt x="263" y="48"/>
                      <a:pt x="244" y="49"/>
                    </a:cubicBezTo>
                    <a:cubicBezTo>
                      <a:pt x="233" y="50"/>
                      <a:pt x="222" y="49"/>
                      <a:pt x="211" y="51"/>
                    </a:cubicBezTo>
                    <a:cubicBezTo>
                      <a:pt x="197" y="53"/>
                      <a:pt x="182" y="50"/>
                      <a:pt x="168" y="54"/>
                    </a:cubicBezTo>
                    <a:cubicBezTo>
                      <a:pt x="168" y="54"/>
                      <a:pt x="168" y="54"/>
                      <a:pt x="167" y="54"/>
                    </a:cubicBezTo>
                    <a:cubicBezTo>
                      <a:pt x="149" y="53"/>
                      <a:pt x="131" y="56"/>
                      <a:pt x="113" y="56"/>
                    </a:cubicBezTo>
                    <a:cubicBezTo>
                      <a:pt x="98" y="57"/>
                      <a:pt x="84" y="57"/>
                      <a:pt x="69" y="59"/>
                    </a:cubicBezTo>
                    <a:cubicBezTo>
                      <a:pt x="58" y="60"/>
                      <a:pt x="47" y="60"/>
                      <a:pt x="36" y="60"/>
                    </a:cubicBezTo>
                    <a:cubicBezTo>
                      <a:pt x="26" y="60"/>
                      <a:pt x="17" y="63"/>
                      <a:pt x="8" y="62"/>
                    </a:cubicBezTo>
                    <a:cubicBezTo>
                      <a:pt x="6" y="61"/>
                      <a:pt x="3" y="62"/>
                      <a:pt x="0" y="60"/>
                    </a:cubicBezTo>
                    <a:cubicBezTo>
                      <a:pt x="0" y="53"/>
                      <a:pt x="0" y="46"/>
                      <a:pt x="0" y="39"/>
                    </a:cubicBezTo>
                    <a:cubicBezTo>
                      <a:pt x="5" y="35"/>
                      <a:pt x="9" y="30"/>
                      <a:pt x="12" y="24"/>
                    </a:cubicBezTo>
                    <a:cubicBezTo>
                      <a:pt x="18" y="22"/>
                      <a:pt x="24" y="24"/>
                      <a:pt x="30" y="26"/>
                    </a:cubicBezTo>
                    <a:cubicBezTo>
                      <a:pt x="36" y="28"/>
                      <a:pt x="38" y="27"/>
                      <a:pt x="42" y="2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68"/>
              <p:cNvSpPr>
                <a:spLocks/>
              </p:cNvSpPr>
              <p:nvPr/>
            </p:nvSpPr>
            <p:spPr bwMode="auto">
              <a:xfrm>
                <a:off x="4191759" y="2434431"/>
                <a:ext cx="704850" cy="736600"/>
              </a:xfrm>
              <a:custGeom>
                <a:avLst/>
                <a:gdLst>
                  <a:gd name="T0" fmla="*/ 0 w 327"/>
                  <a:gd name="T1" fmla="*/ 333 h 343"/>
                  <a:gd name="T2" fmla="*/ 13 w 327"/>
                  <a:gd name="T3" fmla="*/ 309 h 343"/>
                  <a:gd name="T4" fmla="*/ 78 w 327"/>
                  <a:gd name="T5" fmla="*/ 215 h 343"/>
                  <a:gd name="T6" fmla="*/ 129 w 327"/>
                  <a:gd name="T7" fmla="*/ 154 h 343"/>
                  <a:gd name="T8" fmla="*/ 188 w 327"/>
                  <a:gd name="T9" fmla="*/ 92 h 343"/>
                  <a:gd name="T10" fmla="*/ 234 w 327"/>
                  <a:gd name="T11" fmla="*/ 51 h 343"/>
                  <a:gd name="T12" fmla="*/ 281 w 327"/>
                  <a:gd name="T13" fmla="*/ 12 h 343"/>
                  <a:gd name="T14" fmla="*/ 308 w 327"/>
                  <a:gd name="T15" fmla="*/ 4 h 343"/>
                  <a:gd name="T16" fmla="*/ 327 w 327"/>
                  <a:gd name="T17" fmla="*/ 9 h 343"/>
                  <a:gd name="T18" fmla="*/ 321 w 327"/>
                  <a:gd name="T19" fmla="*/ 15 h 343"/>
                  <a:gd name="T20" fmla="*/ 279 w 327"/>
                  <a:gd name="T21" fmla="*/ 51 h 343"/>
                  <a:gd name="T22" fmla="*/ 202 w 327"/>
                  <a:gd name="T23" fmla="*/ 124 h 343"/>
                  <a:gd name="T24" fmla="*/ 156 w 327"/>
                  <a:gd name="T25" fmla="*/ 177 h 343"/>
                  <a:gd name="T26" fmla="*/ 118 w 327"/>
                  <a:gd name="T27" fmla="*/ 226 h 343"/>
                  <a:gd name="T28" fmla="*/ 60 w 327"/>
                  <a:gd name="T29" fmla="*/ 313 h 343"/>
                  <a:gd name="T30" fmla="*/ 46 w 327"/>
                  <a:gd name="T31" fmla="*/ 338 h 343"/>
                  <a:gd name="T32" fmla="*/ 38 w 327"/>
                  <a:gd name="T33" fmla="*/ 342 h 343"/>
                  <a:gd name="T34" fmla="*/ 2 w 327"/>
                  <a:gd name="T35" fmla="*/ 336 h 343"/>
                  <a:gd name="T36" fmla="*/ 0 w 327"/>
                  <a:gd name="T37" fmla="*/ 33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7" h="343">
                    <a:moveTo>
                      <a:pt x="0" y="333"/>
                    </a:moveTo>
                    <a:cubicBezTo>
                      <a:pt x="4" y="325"/>
                      <a:pt x="9" y="317"/>
                      <a:pt x="13" y="309"/>
                    </a:cubicBezTo>
                    <a:cubicBezTo>
                      <a:pt x="34" y="277"/>
                      <a:pt x="55" y="245"/>
                      <a:pt x="78" y="215"/>
                    </a:cubicBezTo>
                    <a:cubicBezTo>
                      <a:pt x="95" y="194"/>
                      <a:pt x="112" y="174"/>
                      <a:pt x="129" y="154"/>
                    </a:cubicBezTo>
                    <a:cubicBezTo>
                      <a:pt x="148" y="133"/>
                      <a:pt x="167" y="112"/>
                      <a:pt x="188" y="92"/>
                    </a:cubicBezTo>
                    <a:cubicBezTo>
                      <a:pt x="203" y="78"/>
                      <a:pt x="218" y="64"/>
                      <a:pt x="234" y="51"/>
                    </a:cubicBezTo>
                    <a:cubicBezTo>
                      <a:pt x="249" y="38"/>
                      <a:pt x="265" y="25"/>
                      <a:pt x="281" y="12"/>
                    </a:cubicBezTo>
                    <a:cubicBezTo>
                      <a:pt x="289" y="5"/>
                      <a:pt x="296" y="0"/>
                      <a:pt x="308" y="4"/>
                    </a:cubicBezTo>
                    <a:cubicBezTo>
                      <a:pt x="314" y="6"/>
                      <a:pt x="321" y="7"/>
                      <a:pt x="327" y="9"/>
                    </a:cubicBezTo>
                    <a:cubicBezTo>
                      <a:pt x="326" y="12"/>
                      <a:pt x="324" y="13"/>
                      <a:pt x="321" y="15"/>
                    </a:cubicBezTo>
                    <a:cubicBezTo>
                      <a:pt x="307" y="26"/>
                      <a:pt x="293" y="39"/>
                      <a:pt x="279" y="51"/>
                    </a:cubicBezTo>
                    <a:cubicBezTo>
                      <a:pt x="252" y="74"/>
                      <a:pt x="226" y="98"/>
                      <a:pt x="202" y="124"/>
                    </a:cubicBezTo>
                    <a:cubicBezTo>
                      <a:pt x="186" y="141"/>
                      <a:pt x="171" y="159"/>
                      <a:pt x="156" y="177"/>
                    </a:cubicBezTo>
                    <a:cubicBezTo>
                      <a:pt x="143" y="193"/>
                      <a:pt x="130" y="209"/>
                      <a:pt x="118" y="226"/>
                    </a:cubicBezTo>
                    <a:cubicBezTo>
                      <a:pt x="97" y="254"/>
                      <a:pt x="78" y="283"/>
                      <a:pt x="60" y="313"/>
                    </a:cubicBezTo>
                    <a:cubicBezTo>
                      <a:pt x="56" y="321"/>
                      <a:pt x="51" y="330"/>
                      <a:pt x="46" y="338"/>
                    </a:cubicBezTo>
                    <a:cubicBezTo>
                      <a:pt x="44" y="341"/>
                      <a:pt x="42" y="343"/>
                      <a:pt x="38" y="342"/>
                    </a:cubicBezTo>
                    <a:cubicBezTo>
                      <a:pt x="26" y="340"/>
                      <a:pt x="14" y="339"/>
                      <a:pt x="2" y="336"/>
                    </a:cubicBezTo>
                    <a:cubicBezTo>
                      <a:pt x="1" y="335"/>
                      <a:pt x="1" y="335"/>
                      <a:pt x="0" y="3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69"/>
              <p:cNvSpPr>
                <a:spLocks/>
              </p:cNvSpPr>
              <p:nvPr/>
            </p:nvSpPr>
            <p:spPr bwMode="auto">
              <a:xfrm>
                <a:off x="5430009" y="3282156"/>
                <a:ext cx="695325" cy="82550"/>
              </a:xfrm>
              <a:custGeom>
                <a:avLst/>
                <a:gdLst>
                  <a:gd name="T0" fmla="*/ 42 w 323"/>
                  <a:gd name="T1" fmla="*/ 14 h 39"/>
                  <a:gd name="T2" fmla="*/ 78 w 323"/>
                  <a:gd name="T3" fmla="*/ 13 h 39"/>
                  <a:gd name="T4" fmla="*/ 148 w 323"/>
                  <a:gd name="T5" fmla="*/ 10 h 39"/>
                  <a:gd name="T6" fmla="*/ 269 w 323"/>
                  <a:gd name="T7" fmla="*/ 3 h 39"/>
                  <a:gd name="T8" fmla="*/ 317 w 323"/>
                  <a:gd name="T9" fmla="*/ 0 h 39"/>
                  <a:gd name="T10" fmla="*/ 323 w 323"/>
                  <a:gd name="T11" fmla="*/ 10 h 39"/>
                  <a:gd name="T12" fmla="*/ 310 w 323"/>
                  <a:gd name="T13" fmla="*/ 30 h 39"/>
                  <a:gd name="T14" fmla="*/ 278 w 323"/>
                  <a:gd name="T15" fmla="*/ 25 h 39"/>
                  <a:gd name="T16" fmla="*/ 242 w 323"/>
                  <a:gd name="T17" fmla="*/ 26 h 39"/>
                  <a:gd name="T18" fmla="*/ 214 w 323"/>
                  <a:gd name="T19" fmla="*/ 34 h 39"/>
                  <a:gd name="T20" fmla="*/ 202 w 323"/>
                  <a:gd name="T21" fmla="*/ 35 h 39"/>
                  <a:gd name="T22" fmla="*/ 126 w 323"/>
                  <a:gd name="T23" fmla="*/ 27 h 39"/>
                  <a:gd name="T24" fmla="*/ 73 w 323"/>
                  <a:gd name="T25" fmla="*/ 34 h 39"/>
                  <a:gd name="T26" fmla="*/ 0 w 323"/>
                  <a:gd name="T27" fmla="*/ 39 h 39"/>
                  <a:gd name="T28" fmla="*/ 7 w 323"/>
                  <a:gd name="T29" fmla="*/ 30 h 39"/>
                  <a:gd name="T30" fmla="*/ 20 w 323"/>
                  <a:gd name="T31" fmla="*/ 17 h 39"/>
                  <a:gd name="T32" fmla="*/ 38 w 323"/>
                  <a:gd name="T33" fmla="*/ 15 h 39"/>
                  <a:gd name="T34" fmla="*/ 42 w 323"/>
                  <a:gd name="T35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39">
                    <a:moveTo>
                      <a:pt x="42" y="14"/>
                    </a:moveTo>
                    <a:cubicBezTo>
                      <a:pt x="54" y="14"/>
                      <a:pt x="66" y="13"/>
                      <a:pt x="78" y="13"/>
                    </a:cubicBezTo>
                    <a:cubicBezTo>
                      <a:pt x="101" y="12"/>
                      <a:pt x="125" y="11"/>
                      <a:pt x="148" y="10"/>
                    </a:cubicBezTo>
                    <a:cubicBezTo>
                      <a:pt x="188" y="7"/>
                      <a:pt x="229" y="5"/>
                      <a:pt x="269" y="3"/>
                    </a:cubicBezTo>
                    <a:cubicBezTo>
                      <a:pt x="285" y="2"/>
                      <a:pt x="301" y="1"/>
                      <a:pt x="317" y="0"/>
                    </a:cubicBezTo>
                    <a:cubicBezTo>
                      <a:pt x="319" y="3"/>
                      <a:pt x="321" y="6"/>
                      <a:pt x="323" y="10"/>
                    </a:cubicBezTo>
                    <a:cubicBezTo>
                      <a:pt x="319" y="17"/>
                      <a:pt x="314" y="23"/>
                      <a:pt x="310" y="30"/>
                    </a:cubicBezTo>
                    <a:cubicBezTo>
                      <a:pt x="299" y="28"/>
                      <a:pt x="288" y="27"/>
                      <a:pt x="278" y="25"/>
                    </a:cubicBezTo>
                    <a:cubicBezTo>
                      <a:pt x="266" y="22"/>
                      <a:pt x="254" y="24"/>
                      <a:pt x="242" y="26"/>
                    </a:cubicBezTo>
                    <a:cubicBezTo>
                      <a:pt x="233" y="28"/>
                      <a:pt x="223" y="31"/>
                      <a:pt x="214" y="34"/>
                    </a:cubicBezTo>
                    <a:cubicBezTo>
                      <a:pt x="210" y="36"/>
                      <a:pt x="206" y="36"/>
                      <a:pt x="202" y="35"/>
                    </a:cubicBezTo>
                    <a:cubicBezTo>
                      <a:pt x="177" y="28"/>
                      <a:pt x="152" y="26"/>
                      <a:pt x="126" y="27"/>
                    </a:cubicBezTo>
                    <a:cubicBezTo>
                      <a:pt x="108" y="28"/>
                      <a:pt x="90" y="31"/>
                      <a:pt x="73" y="34"/>
                    </a:cubicBezTo>
                    <a:cubicBezTo>
                      <a:pt x="49" y="38"/>
                      <a:pt x="25" y="39"/>
                      <a:pt x="0" y="39"/>
                    </a:cubicBezTo>
                    <a:cubicBezTo>
                      <a:pt x="2" y="34"/>
                      <a:pt x="5" y="32"/>
                      <a:pt x="7" y="30"/>
                    </a:cubicBezTo>
                    <a:cubicBezTo>
                      <a:pt x="12" y="25"/>
                      <a:pt x="15" y="20"/>
                      <a:pt x="20" y="17"/>
                    </a:cubicBezTo>
                    <a:cubicBezTo>
                      <a:pt x="25" y="13"/>
                      <a:pt x="32" y="16"/>
                      <a:pt x="38" y="15"/>
                    </a:cubicBezTo>
                    <a:cubicBezTo>
                      <a:pt x="39" y="15"/>
                      <a:pt x="40" y="14"/>
                      <a:pt x="42" y="14"/>
                    </a:cubicBezTo>
                    <a:close/>
                  </a:path>
                </a:pathLst>
              </a:custGeom>
              <a:solidFill>
                <a:srgbClr val="FF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70"/>
              <p:cNvSpPr>
                <a:spLocks/>
              </p:cNvSpPr>
              <p:nvPr/>
            </p:nvSpPr>
            <p:spPr bwMode="auto">
              <a:xfrm>
                <a:off x="4098097" y="3205956"/>
                <a:ext cx="350838" cy="260350"/>
              </a:xfrm>
              <a:custGeom>
                <a:avLst/>
                <a:gdLst>
                  <a:gd name="T0" fmla="*/ 0 w 163"/>
                  <a:gd name="T1" fmla="*/ 10 h 121"/>
                  <a:gd name="T2" fmla="*/ 1 w 163"/>
                  <a:gd name="T3" fmla="*/ 7 h 121"/>
                  <a:gd name="T4" fmla="*/ 14 w 163"/>
                  <a:gd name="T5" fmla="*/ 6 h 121"/>
                  <a:gd name="T6" fmla="*/ 29 w 163"/>
                  <a:gd name="T7" fmla="*/ 3 h 121"/>
                  <a:gd name="T8" fmla="*/ 47 w 163"/>
                  <a:gd name="T9" fmla="*/ 3 h 121"/>
                  <a:gd name="T10" fmla="*/ 55 w 163"/>
                  <a:gd name="T11" fmla="*/ 4 h 121"/>
                  <a:gd name="T12" fmla="*/ 74 w 163"/>
                  <a:gd name="T13" fmla="*/ 25 h 121"/>
                  <a:gd name="T14" fmla="*/ 128 w 163"/>
                  <a:gd name="T15" fmla="*/ 81 h 121"/>
                  <a:gd name="T16" fmla="*/ 153 w 163"/>
                  <a:gd name="T17" fmla="*/ 104 h 121"/>
                  <a:gd name="T18" fmla="*/ 163 w 163"/>
                  <a:gd name="T19" fmla="*/ 113 h 121"/>
                  <a:gd name="T20" fmla="*/ 150 w 163"/>
                  <a:gd name="T21" fmla="*/ 121 h 121"/>
                  <a:gd name="T22" fmla="*/ 145 w 163"/>
                  <a:gd name="T23" fmla="*/ 118 h 121"/>
                  <a:gd name="T24" fmla="*/ 58 w 163"/>
                  <a:gd name="T25" fmla="*/ 57 h 121"/>
                  <a:gd name="T26" fmla="*/ 8 w 163"/>
                  <a:gd name="T27" fmla="*/ 16 h 121"/>
                  <a:gd name="T28" fmla="*/ 0 w 163"/>
                  <a:gd name="T29" fmla="*/ 1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3" h="121">
                    <a:moveTo>
                      <a:pt x="0" y="10"/>
                    </a:moveTo>
                    <a:cubicBezTo>
                      <a:pt x="0" y="9"/>
                      <a:pt x="0" y="7"/>
                      <a:pt x="1" y="7"/>
                    </a:cubicBezTo>
                    <a:cubicBezTo>
                      <a:pt x="5" y="6"/>
                      <a:pt x="9" y="4"/>
                      <a:pt x="14" y="6"/>
                    </a:cubicBezTo>
                    <a:cubicBezTo>
                      <a:pt x="19" y="7"/>
                      <a:pt x="24" y="5"/>
                      <a:pt x="29" y="3"/>
                    </a:cubicBezTo>
                    <a:cubicBezTo>
                      <a:pt x="35" y="0"/>
                      <a:pt x="41" y="0"/>
                      <a:pt x="47" y="3"/>
                    </a:cubicBezTo>
                    <a:cubicBezTo>
                      <a:pt x="50" y="4"/>
                      <a:pt x="52" y="5"/>
                      <a:pt x="55" y="4"/>
                    </a:cubicBezTo>
                    <a:cubicBezTo>
                      <a:pt x="61" y="12"/>
                      <a:pt x="67" y="18"/>
                      <a:pt x="74" y="25"/>
                    </a:cubicBezTo>
                    <a:cubicBezTo>
                      <a:pt x="91" y="44"/>
                      <a:pt x="108" y="64"/>
                      <a:pt x="128" y="81"/>
                    </a:cubicBezTo>
                    <a:cubicBezTo>
                      <a:pt x="136" y="88"/>
                      <a:pt x="144" y="97"/>
                      <a:pt x="153" y="104"/>
                    </a:cubicBezTo>
                    <a:cubicBezTo>
                      <a:pt x="157" y="106"/>
                      <a:pt x="159" y="109"/>
                      <a:pt x="163" y="113"/>
                    </a:cubicBezTo>
                    <a:cubicBezTo>
                      <a:pt x="158" y="116"/>
                      <a:pt x="154" y="118"/>
                      <a:pt x="150" y="121"/>
                    </a:cubicBezTo>
                    <a:cubicBezTo>
                      <a:pt x="148" y="121"/>
                      <a:pt x="147" y="120"/>
                      <a:pt x="145" y="118"/>
                    </a:cubicBezTo>
                    <a:cubicBezTo>
                      <a:pt x="115" y="99"/>
                      <a:pt x="86" y="79"/>
                      <a:pt x="58" y="57"/>
                    </a:cubicBezTo>
                    <a:cubicBezTo>
                      <a:pt x="41" y="44"/>
                      <a:pt x="23" y="31"/>
                      <a:pt x="8" y="16"/>
                    </a:cubicBezTo>
                    <a:cubicBezTo>
                      <a:pt x="5" y="13"/>
                      <a:pt x="3" y="12"/>
                      <a:pt x="0" y="1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71"/>
              <p:cNvSpPr>
                <a:spLocks/>
              </p:cNvSpPr>
              <p:nvPr/>
            </p:nvSpPr>
            <p:spPr bwMode="auto">
              <a:xfrm>
                <a:off x="4210809" y="3185319"/>
                <a:ext cx="676275" cy="508000"/>
              </a:xfrm>
              <a:custGeom>
                <a:avLst/>
                <a:gdLst>
                  <a:gd name="T0" fmla="*/ 314 w 314"/>
                  <a:gd name="T1" fmla="*/ 237 h 237"/>
                  <a:gd name="T2" fmla="*/ 301 w 314"/>
                  <a:gd name="T3" fmla="*/ 234 h 237"/>
                  <a:gd name="T4" fmla="*/ 258 w 314"/>
                  <a:gd name="T5" fmla="*/ 211 h 237"/>
                  <a:gd name="T6" fmla="*/ 205 w 314"/>
                  <a:gd name="T7" fmla="*/ 179 h 237"/>
                  <a:gd name="T8" fmla="*/ 149 w 314"/>
                  <a:gd name="T9" fmla="*/ 141 h 237"/>
                  <a:gd name="T10" fmla="*/ 115 w 314"/>
                  <a:gd name="T11" fmla="*/ 114 h 237"/>
                  <a:gd name="T12" fmla="*/ 71 w 314"/>
                  <a:gd name="T13" fmla="*/ 74 h 237"/>
                  <a:gd name="T14" fmla="*/ 38 w 314"/>
                  <a:gd name="T15" fmla="*/ 41 h 237"/>
                  <a:gd name="T16" fmla="*/ 13 w 314"/>
                  <a:gd name="T17" fmla="*/ 12 h 237"/>
                  <a:gd name="T18" fmla="*/ 0 w 314"/>
                  <a:gd name="T19" fmla="*/ 0 h 237"/>
                  <a:gd name="T20" fmla="*/ 18 w 314"/>
                  <a:gd name="T21" fmla="*/ 1 h 237"/>
                  <a:gd name="T22" fmla="*/ 28 w 314"/>
                  <a:gd name="T23" fmla="*/ 3 h 237"/>
                  <a:gd name="T24" fmla="*/ 36 w 314"/>
                  <a:gd name="T25" fmla="*/ 7 h 237"/>
                  <a:gd name="T26" fmla="*/ 72 w 314"/>
                  <a:gd name="T27" fmla="*/ 49 h 237"/>
                  <a:gd name="T28" fmla="*/ 134 w 314"/>
                  <a:gd name="T29" fmla="*/ 112 h 237"/>
                  <a:gd name="T30" fmla="*/ 182 w 314"/>
                  <a:gd name="T31" fmla="*/ 153 h 237"/>
                  <a:gd name="T32" fmla="*/ 229 w 314"/>
                  <a:gd name="T33" fmla="*/ 186 h 237"/>
                  <a:gd name="T34" fmla="*/ 281 w 314"/>
                  <a:gd name="T35" fmla="*/ 218 h 237"/>
                  <a:gd name="T36" fmla="*/ 314 w 314"/>
                  <a:gd name="T37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4" h="237">
                    <a:moveTo>
                      <a:pt x="314" y="237"/>
                    </a:moveTo>
                    <a:cubicBezTo>
                      <a:pt x="308" y="237"/>
                      <a:pt x="304" y="235"/>
                      <a:pt x="301" y="234"/>
                    </a:cubicBezTo>
                    <a:cubicBezTo>
                      <a:pt x="287" y="226"/>
                      <a:pt x="272" y="219"/>
                      <a:pt x="258" y="211"/>
                    </a:cubicBezTo>
                    <a:cubicBezTo>
                      <a:pt x="240" y="201"/>
                      <a:pt x="223" y="190"/>
                      <a:pt x="205" y="179"/>
                    </a:cubicBezTo>
                    <a:cubicBezTo>
                      <a:pt x="186" y="168"/>
                      <a:pt x="167" y="154"/>
                      <a:pt x="149" y="141"/>
                    </a:cubicBezTo>
                    <a:cubicBezTo>
                      <a:pt x="137" y="132"/>
                      <a:pt x="126" y="124"/>
                      <a:pt x="115" y="114"/>
                    </a:cubicBezTo>
                    <a:cubicBezTo>
                      <a:pt x="100" y="101"/>
                      <a:pt x="85" y="89"/>
                      <a:pt x="71" y="74"/>
                    </a:cubicBezTo>
                    <a:cubicBezTo>
                      <a:pt x="60" y="63"/>
                      <a:pt x="49" y="52"/>
                      <a:pt x="38" y="41"/>
                    </a:cubicBezTo>
                    <a:cubicBezTo>
                      <a:pt x="29" y="32"/>
                      <a:pt x="21" y="22"/>
                      <a:pt x="13" y="12"/>
                    </a:cubicBezTo>
                    <a:cubicBezTo>
                      <a:pt x="9" y="8"/>
                      <a:pt x="5" y="5"/>
                      <a:pt x="0" y="0"/>
                    </a:cubicBezTo>
                    <a:cubicBezTo>
                      <a:pt x="7" y="0"/>
                      <a:pt x="13" y="0"/>
                      <a:pt x="18" y="1"/>
                    </a:cubicBezTo>
                    <a:cubicBezTo>
                      <a:pt x="21" y="2"/>
                      <a:pt x="25" y="3"/>
                      <a:pt x="28" y="3"/>
                    </a:cubicBezTo>
                    <a:cubicBezTo>
                      <a:pt x="32" y="3"/>
                      <a:pt x="34" y="4"/>
                      <a:pt x="36" y="7"/>
                    </a:cubicBezTo>
                    <a:cubicBezTo>
                      <a:pt x="47" y="21"/>
                      <a:pt x="60" y="35"/>
                      <a:pt x="72" y="49"/>
                    </a:cubicBezTo>
                    <a:cubicBezTo>
                      <a:pt x="91" y="71"/>
                      <a:pt x="112" y="91"/>
                      <a:pt x="134" y="112"/>
                    </a:cubicBezTo>
                    <a:cubicBezTo>
                      <a:pt x="149" y="126"/>
                      <a:pt x="165" y="140"/>
                      <a:pt x="182" y="153"/>
                    </a:cubicBezTo>
                    <a:cubicBezTo>
                      <a:pt x="198" y="164"/>
                      <a:pt x="213" y="175"/>
                      <a:pt x="229" y="186"/>
                    </a:cubicBezTo>
                    <a:cubicBezTo>
                      <a:pt x="246" y="197"/>
                      <a:pt x="263" y="208"/>
                      <a:pt x="281" y="218"/>
                    </a:cubicBezTo>
                    <a:cubicBezTo>
                      <a:pt x="291" y="224"/>
                      <a:pt x="302" y="230"/>
                      <a:pt x="314" y="2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72"/>
              <p:cNvSpPr>
                <a:spLocks/>
              </p:cNvSpPr>
              <p:nvPr/>
            </p:nvSpPr>
            <p:spPr bwMode="auto">
              <a:xfrm>
                <a:off x="4306059" y="2097881"/>
                <a:ext cx="68263" cy="828675"/>
              </a:xfrm>
              <a:custGeom>
                <a:avLst/>
                <a:gdLst>
                  <a:gd name="T0" fmla="*/ 3 w 32"/>
                  <a:gd name="T1" fmla="*/ 386 h 386"/>
                  <a:gd name="T2" fmla="*/ 2 w 32"/>
                  <a:gd name="T3" fmla="*/ 320 h 386"/>
                  <a:gd name="T4" fmla="*/ 1 w 32"/>
                  <a:gd name="T5" fmla="*/ 305 h 386"/>
                  <a:gd name="T6" fmla="*/ 1 w 32"/>
                  <a:gd name="T7" fmla="*/ 299 h 386"/>
                  <a:gd name="T8" fmla="*/ 2 w 32"/>
                  <a:gd name="T9" fmla="*/ 248 h 386"/>
                  <a:gd name="T10" fmla="*/ 5 w 32"/>
                  <a:gd name="T11" fmla="*/ 198 h 386"/>
                  <a:gd name="T12" fmla="*/ 7 w 32"/>
                  <a:gd name="T13" fmla="*/ 172 h 386"/>
                  <a:gd name="T14" fmla="*/ 10 w 32"/>
                  <a:gd name="T15" fmla="*/ 138 h 386"/>
                  <a:gd name="T16" fmla="*/ 12 w 32"/>
                  <a:gd name="T17" fmla="*/ 111 h 386"/>
                  <a:gd name="T18" fmla="*/ 15 w 32"/>
                  <a:gd name="T19" fmla="*/ 81 h 386"/>
                  <a:gd name="T20" fmla="*/ 17 w 32"/>
                  <a:gd name="T21" fmla="*/ 61 h 386"/>
                  <a:gd name="T22" fmla="*/ 23 w 32"/>
                  <a:gd name="T23" fmla="*/ 21 h 386"/>
                  <a:gd name="T24" fmla="*/ 26 w 32"/>
                  <a:gd name="T25" fmla="*/ 0 h 386"/>
                  <a:gd name="T26" fmla="*/ 32 w 32"/>
                  <a:gd name="T27" fmla="*/ 1 h 386"/>
                  <a:gd name="T28" fmla="*/ 28 w 32"/>
                  <a:gd name="T29" fmla="*/ 34 h 386"/>
                  <a:gd name="T30" fmla="*/ 26 w 32"/>
                  <a:gd name="T31" fmla="*/ 49 h 386"/>
                  <a:gd name="T32" fmla="*/ 24 w 32"/>
                  <a:gd name="T33" fmla="*/ 76 h 386"/>
                  <a:gd name="T34" fmla="*/ 24 w 32"/>
                  <a:gd name="T35" fmla="*/ 76 h 386"/>
                  <a:gd name="T36" fmla="*/ 19 w 32"/>
                  <a:gd name="T37" fmla="*/ 119 h 386"/>
                  <a:gd name="T38" fmla="*/ 16 w 32"/>
                  <a:gd name="T39" fmla="*/ 150 h 386"/>
                  <a:gd name="T40" fmla="*/ 16 w 32"/>
                  <a:gd name="T41" fmla="*/ 152 h 386"/>
                  <a:gd name="T42" fmla="*/ 14 w 32"/>
                  <a:gd name="T43" fmla="*/ 194 h 386"/>
                  <a:gd name="T44" fmla="*/ 12 w 32"/>
                  <a:gd name="T45" fmla="*/ 238 h 386"/>
                  <a:gd name="T46" fmla="*/ 10 w 32"/>
                  <a:gd name="T47" fmla="*/ 294 h 386"/>
                  <a:gd name="T48" fmla="*/ 8 w 32"/>
                  <a:gd name="T49" fmla="*/ 303 h 386"/>
                  <a:gd name="T50" fmla="*/ 8 w 32"/>
                  <a:gd name="T51" fmla="*/ 371 h 386"/>
                  <a:gd name="T52" fmla="*/ 3 w 32"/>
                  <a:gd name="T53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86">
                    <a:moveTo>
                      <a:pt x="3" y="386"/>
                    </a:moveTo>
                    <a:cubicBezTo>
                      <a:pt x="2" y="364"/>
                      <a:pt x="2" y="342"/>
                      <a:pt x="2" y="320"/>
                    </a:cubicBezTo>
                    <a:cubicBezTo>
                      <a:pt x="2" y="315"/>
                      <a:pt x="3" y="310"/>
                      <a:pt x="1" y="305"/>
                    </a:cubicBezTo>
                    <a:cubicBezTo>
                      <a:pt x="0" y="303"/>
                      <a:pt x="0" y="301"/>
                      <a:pt x="1" y="299"/>
                    </a:cubicBezTo>
                    <a:cubicBezTo>
                      <a:pt x="4" y="282"/>
                      <a:pt x="2" y="265"/>
                      <a:pt x="2" y="248"/>
                    </a:cubicBezTo>
                    <a:cubicBezTo>
                      <a:pt x="3" y="232"/>
                      <a:pt x="4" y="215"/>
                      <a:pt x="5" y="198"/>
                    </a:cubicBezTo>
                    <a:cubicBezTo>
                      <a:pt x="5" y="190"/>
                      <a:pt x="5" y="180"/>
                      <a:pt x="7" y="172"/>
                    </a:cubicBezTo>
                    <a:cubicBezTo>
                      <a:pt x="9" y="160"/>
                      <a:pt x="7" y="149"/>
                      <a:pt x="10" y="138"/>
                    </a:cubicBezTo>
                    <a:cubicBezTo>
                      <a:pt x="11" y="129"/>
                      <a:pt x="11" y="120"/>
                      <a:pt x="12" y="111"/>
                    </a:cubicBezTo>
                    <a:cubicBezTo>
                      <a:pt x="14" y="101"/>
                      <a:pt x="13" y="91"/>
                      <a:pt x="15" y="81"/>
                    </a:cubicBezTo>
                    <a:cubicBezTo>
                      <a:pt x="17" y="74"/>
                      <a:pt x="17" y="67"/>
                      <a:pt x="17" y="61"/>
                    </a:cubicBezTo>
                    <a:cubicBezTo>
                      <a:pt x="19" y="47"/>
                      <a:pt x="21" y="34"/>
                      <a:pt x="23" y="21"/>
                    </a:cubicBezTo>
                    <a:cubicBezTo>
                      <a:pt x="24" y="14"/>
                      <a:pt x="25" y="7"/>
                      <a:pt x="26" y="0"/>
                    </a:cubicBezTo>
                    <a:cubicBezTo>
                      <a:pt x="28" y="0"/>
                      <a:pt x="29" y="0"/>
                      <a:pt x="32" y="1"/>
                    </a:cubicBezTo>
                    <a:cubicBezTo>
                      <a:pt x="31" y="12"/>
                      <a:pt x="30" y="23"/>
                      <a:pt x="28" y="34"/>
                    </a:cubicBezTo>
                    <a:cubicBezTo>
                      <a:pt x="27" y="39"/>
                      <a:pt x="27" y="44"/>
                      <a:pt x="26" y="49"/>
                    </a:cubicBezTo>
                    <a:cubicBezTo>
                      <a:pt x="25" y="58"/>
                      <a:pt x="23" y="67"/>
                      <a:pt x="24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2" y="91"/>
                      <a:pt x="21" y="105"/>
                      <a:pt x="19" y="119"/>
                    </a:cubicBezTo>
                    <a:cubicBezTo>
                      <a:pt x="18" y="130"/>
                      <a:pt x="19" y="140"/>
                      <a:pt x="16" y="150"/>
                    </a:cubicBezTo>
                    <a:cubicBezTo>
                      <a:pt x="16" y="151"/>
                      <a:pt x="16" y="152"/>
                      <a:pt x="16" y="152"/>
                    </a:cubicBezTo>
                    <a:cubicBezTo>
                      <a:pt x="17" y="166"/>
                      <a:pt x="14" y="180"/>
                      <a:pt x="14" y="194"/>
                    </a:cubicBezTo>
                    <a:cubicBezTo>
                      <a:pt x="13" y="209"/>
                      <a:pt x="13" y="224"/>
                      <a:pt x="12" y="238"/>
                    </a:cubicBezTo>
                    <a:cubicBezTo>
                      <a:pt x="9" y="257"/>
                      <a:pt x="11" y="275"/>
                      <a:pt x="10" y="294"/>
                    </a:cubicBezTo>
                    <a:cubicBezTo>
                      <a:pt x="7" y="296"/>
                      <a:pt x="8" y="300"/>
                      <a:pt x="8" y="303"/>
                    </a:cubicBezTo>
                    <a:cubicBezTo>
                      <a:pt x="8" y="325"/>
                      <a:pt x="8" y="348"/>
                      <a:pt x="8" y="371"/>
                    </a:cubicBezTo>
                    <a:cubicBezTo>
                      <a:pt x="8" y="377"/>
                      <a:pt x="7" y="382"/>
                      <a:pt x="3" y="38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73"/>
              <p:cNvSpPr>
                <a:spLocks/>
              </p:cNvSpPr>
              <p:nvPr/>
            </p:nvSpPr>
            <p:spPr bwMode="auto">
              <a:xfrm>
                <a:off x="4080634" y="3248819"/>
                <a:ext cx="241300" cy="179388"/>
              </a:xfrm>
              <a:custGeom>
                <a:avLst/>
                <a:gdLst>
                  <a:gd name="T0" fmla="*/ 0 w 112"/>
                  <a:gd name="T1" fmla="*/ 7 h 83"/>
                  <a:gd name="T2" fmla="*/ 4 w 112"/>
                  <a:gd name="T3" fmla="*/ 0 h 83"/>
                  <a:gd name="T4" fmla="*/ 12 w 112"/>
                  <a:gd name="T5" fmla="*/ 5 h 83"/>
                  <a:gd name="T6" fmla="*/ 90 w 112"/>
                  <a:gd name="T7" fmla="*/ 67 h 83"/>
                  <a:gd name="T8" fmla="*/ 112 w 112"/>
                  <a:gd name="T9" fmla="*/ 83 h 83"/>
                  <a:gd name="T10" fmla="*/ 93 w 112"/>
                  <a:gd name="T11" fmla="*/ 75 h 83"/>
                  <a:gd name="T12" fmla="*/ 53 w 112"/>
                  <a:gd name="T13" fmla="*/ 46 h 83"/>
                  <a:gd name="T14" fmla="*/ 7 w 112"/>
                  <a:gd name="T15" fmla="*/ 12 h 83"/>
                  <a:gd name="T16" fmla="*/ 0 w 112"/>
                  <a:gd name="T17" fmla="*/ 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83">
                    <a:moveTo>
                      <a:pt x="0" y="7"/>
                    </a:moveTo>
                    <a:cubicBezTo>
                      <a:pt x="1" y="5"/>
                      <a:pt x="3" y="2"/>
                      <a:pt x="4" y="0"/>
                    </a:cubicBezTo>
                    <a:cubicBezTo>
                      <a:pt x="7" y="1"/>
                      <a:pt x="9" y="3"/>
                      <a:pt x="12" y="5"/>
                    </a:cubicBezTo>
                    <a:cubicBezTo>
                      <a:pt x="37" y="27"/>
                      <a:pt x="63" y="48"/>
                      <a:pt x="90" y="67"/>
                    </a:cubicBezTo>
                    <a:cubicBezTo>
                      <a:pt x="97" y="72"/>
                      <a:pt x="105" y="77"/>
                      <a:pt x="112" y="83"/>
                    </a:cubicBezTo>
                    <a:cubicBezTo>
                      <a:pt x="105" y="81"/>
                      <a:pt x="99" y="79"/>
                      <a:pt x="93" y="75"/>
                    </a:cubicBezTo>
                    <a:cubicBezTo>
                      <a:pt x="80" y="65"/>
                      <a:pt x="66" y="56"/>
                      <a:pt x="53" y="46"/>
                    </a:cubicBezTo>
                    <a:cubicBezTo>
                      <a:pt x="37" y="35"/>
                      <a:pt x="22" y="24"/>
                      <a:pt x="7" y="12"/>
                    </a:cubicBezTo>
                    <a:cubicBezTo>
                      <a:pt x="5" y="10"/>
                      <a:pt x="3" y="9"/>
                      <a:pt x="0" y="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74"/>
              <p:cNvSpPr>
                <a:spLocks/>
              </p:cNvSpPr>
              <p:nvPr/>
            </p:nvSpPr>
            <p:spPr bwMode="auto">
              <a:xfrm>
                <a:off x="5426834" y="2723356"/>
                <a:ext cx="14288" cy="6350"/>
              </a:xfrm>
              <a:custGeom>
                <a:avLst/>
                <a:gdLst>
                  <a:gd name="T0" fmla="*/ 0 w 6"/>
                  <a:gd name="T1" fmla="*/ 1 h 3"/>
                  <a:gd name="T2" fmla="*/ 6 w 6"/>
                  <a:gd name="T3" fmla="*/ 3 h 3"/>
                  <a:gd name="T4" fmla="*/ 0 w 6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1"/>
                    </a:moveTo>
                    <a:cubicBezTo>
                      <a:pt x="2" y="1"/>
                      <a:pt x="4" y="0"/>
                      <a:pt x="6" y="3"/>
                    </a:cubicBezTo>
                    <a:cubicBezTo>
                      <a:pt x="4" y="3"/>
                      <a:pt x="1" y="3"/>
                      <a:pt x="0" y="1"/>
                    </a:cubicBezTo>
                    <a:close/>
                  </a:path>
                </a:pathLst>
              </a:custGeom>
              <a:solidFill>
                <a:srgbClr val="734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75"/>
              <p:cNvSpPr>
                <a:spLocks/>
              </p:cNvSpPr>
              <p:nvPr/>
            </p:nvSpPr>
            <p:spPr bwMode="auto">
              <a:xfrm>
                <a:off x="2982084" y="3139281"/>
                <a:ext cx="922338" cy="593725"/>
              </a:xfrm>
              <a:custGeom>
                <a:avLst/>
                <a:gdLst>
                  <a:gd name="T0" fmla="*/ 47 w 428"/>
                  <a:gd name="T1" fmla="*/ 273 h 276"/>
                  <a:gd name="T2" fmla="*/ 38 w 428"/>
                  <a:gd name="T3" fmla="*/ 276 h 276"/>
                  <a:gd name="T4" fmla="*/ 32 w 428"/>
                  <a:gd name="T5" fmla="*/ 273 h 276"/>
                  <a:gd name="T6" fmla="*/ 35 w 428"/>
                  <a:gd name="T7" fmla="*/ 265 h 276"/>
                  <a:gd name="T8" fmla="*/ 43 w 428"/>
                  <a:gd name="T9" fmla="*/ 263 h 276"/>
                  <a:gd name="T10" fmla="*/ 34 w 428"/>
                  <a:gd name="T11" fmla="*/ 261 h 276"/>
                  <a:gd name="T12" fmla="*/ 29 w 428"/>
                  <a:gd name="T13" fmla="*/ 264 h 276"/>
                  <a:gd name="T14" fmla="*/ 22 w 428"/>
                  <a:gd name="T15" fmla="*/ 265 h 276"/>
                  <a:gd name="T16" fmla="*/ 20 w 428"/>
                  <a:gd name="T17" fmla="*/ 260 h 276"/>
                  <a:gd name="T18" fmla="*/ 27 w 428"/>
                  <a:gd name="T19" fmla="*/ 256 h 276"/>
                  <a:gd name="T20" fmla="*/ 37 w 428"/>
                  <a:gd name="T21" fmla="*/ 251 h 276"/>
                  <a:gd name="T22" fmla="*/ 14 w 428"/>
                  <a:gd name="T23" fmla="*/ 260 h 276"/>
                  <a:gd name="T24" fmla="*/ 9 w 428"/>
                  <a:gd name="T25" fmla="*/ 255 h 276"/>
                  <a:gd name="T26" fmla="*/ 17 w 428"/>
                  <a:gd name="T27" fmla="*/ 247 h 276"/>
                  <a:gd name="T28" fmla="*/ 33 w 428"/>
                  <a:gd name="T29" fmla="*/ 247 h 276"/>
                  <a:gd name="T30" fmla="*/ 36 w 428"/>
                  <a:gd name="T31" fmla="*/ 245 h 276"/>
                  <a:gd name="T32" fmla="*/ 16 w 428"/>
                  <a:gd name="T33" fmla="*/ 241 h 276"/>
                  <a:gd name="T34" fmla="*/ 4 w 428"/>
                  <a:gd name="T35" fmla="*/ 247 h 276"/>
                  <a:gd name="T36" fmla="*/ 0 w 428"/>
                  <a:gd name="T37" fmla="*/ 240 h 276"/>
                  <a:gd name="T38" fmla="*/ 8 w 428"/>
                  <a:gd name="T39" fmla="*/ 234 h 276"/>
                  <a:gd name="T40" fmla="*/ 26 w 428"/>
                  <a:gd name="T41" fmla="*/ 237 h 276"/>
                  <a:gd name="T42" fmla="*/ 36 w 428"/>
                  <a:gd name="T43" fmla="*/ 236 h 276"/>
                  <a:gd name="T44" fmla="*/ 105 w 428"/>
                  <a:gd name="T45" fmla="*/ 220 h 276"/>
                  <a:gd name="T46" fmla="*/ 119 w 428"/>
                  <a:gd name="T47" fmla="*/ 212 h 276"/>
                  <a:gd name="T48" fmla="*/ 195 w 428"/>
                  <a:gd name="T49" fmla="*/ 136 h 276"/>
                  <a:gd name="T50" fmla="*/ 334 w 428"/>
                  <a:gd name="T51" fmla="*/ 27 h 276"/>
                  <a:gd name="T52" fmla="*/ 379 w 428"/>
                  <a:gd name="T53" fmla="*/ 2 h 276"/>
                  <a:gd name="T54" fmla="*/ 427 w 428"/>
                  <a:gd name="T55" fmla="*/ 39 h 276"/>
                  <a:gd name="T56" fmla="*/ 418 w 428"/>
                  <a:gd name="T57" fmla="*/ 50 h 276"/>
                  <a:gd name="T58" fmla="*/ 351 w 428"/>
                  <a:gd name="T59" fmla="*/ 76 h 276"/>
                  <a:gd name="T60" fmla="*/ 234 w 428"/>
                  <a:gd name="T61" fmla="*/ 157 h 276"/>
                  <a:gd name="T62" fmla="*/ 163 w 428"/>
                  <a:gd name="T63" fmla="*/ 226 h 276"/>
                  <a:gd name="T64" fmla="*/ 157 w 428"/>
                  <a:gd name="T65" fmla="*/ 236 h 276"/>
                  <a:gd name="T66" fmla="*/ 141 w 428"/>
                  <a:gd name="T67" fmla="*/ 255 h 276"/>
                  <a:gd name="T68" fmla="*/ 65 w 428"/>
                  <a:gd name="T69" fmla="*/ 273 h 276"/>
                  <a:gd name="T70" fmla="*/ 47 w 428"/>
                  <a:gd name="T71" fmla="*/ 27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8" h="276">
                    <a:moveTo>
                      <a:pt x="47" y="273"/>
                    </a:moveTo>
                    <a:cubicBezTo>
                      <a:pt x="44" y="275"/>
                      <a:pt x="41" y="276"/>
                      <a:pt x="38" y="276"/>
                    </a:cubicBezTo>
                    <a:cubicBezTo>
                      <a:pt x="35" y="276"/>
                      <a:pt x="33" y="276"/>
                      <a:pt x="32" y="273"/>
                    </a:cubicBezTo>
                    <a:cubicBezTo>
                      <a:pt x="31" y="270"/>
                      <a:pt x="32" y="267"/>
                      <a:pt x="35" y="265"/>
                    </a:cubicBezTo>
                    <a:cubicBezTo>
                      <a:pt x="37" y="264"/>
                      <a:pt x="40" y="264"/>
                      <a:pt x="43" y="263"/>
                    </a:cubicBezTo>
                    <a:cubicBezTo>
                      <a:pt x="41" y="259"/>
                      <a:pt x="37" y="260"/>
                      <a:pt x="34" y="261"/>
                    </a:cubicBezTo>
                    <a:cubicBezTo>
                      <a:pt x="32" y="261"/>
                      <a:pt x="31" y="262"/>
                      <a:pt x="29" y="264"/>
                    </a:cubicBezTo>
                    <a:cubicBezTo>
                      <a:pt x="27" y="266"/>
                      <a:pt x="24" y="267"/>
                      <a:pt x="22" y="265"/>
                    </a:cubicBezTo>
                    <a:cubicBezTo>
                      <a:pt x="20" y="264"/>
                      <a:pt x="20" y="262"/>
                      <a:pt x="20" y="260"/>
                    </a:cubicBezTo>
                    <a:cubicBezTo>
                      <a:pt x="20" y="256"/>
                      <a:pt x="24" y="256"/>
                      <a:pt x="27" y="256"/>
                    </a:cubicBezTo>
                    <a:cubicBezTo>
                      <a:pt x="30" y="255"/>
                      <a:pt x="33" y="255"/>
                      <a:pt x="37" y="251"/>
                    </a:cubicBezTo>
                    <a:cubicBezTo>
                      <a:pt x="27" y="251"/>
                      <a:pt x="17" y="247"/>
                      <a:pt x="14" y="260"/>
                    </a:cubicBezTo>
                    <a:cubicBezTo>
                      <a:pt x="11" y="259"/>
                      <a:pt x="10" y="257"/>
                      <a:pt x="9" y="255"/>
                    </a:cubicBezTo>
                    <a:cubicBezTo>
                      <a:pt x="8" y="249"/>
                      <a:pt x="12" y="245"/>
                      <a:pt x="17" y="247"/>
                    </a:cubicBezTo>
                    <a:cubicBezTo>
                      <a:pt x="23" y="249"/>
                      <a:pt x="28" y="249"/>
                      <a:pt x="33" y="247"/>
                    </a:cubicBezTo>
                    <a:cubicBezTo>
                      <a:pt x="34" y="246"/>
                      <a:pt x="35" y="246"/>
                      <a:pt x="36" y="245"/>
                    </a:cubicBezTo>
                    <a:cubicBezTo>
                      <a:pt x="29" y="244"/>
                      <a:pt x="22" y="244"/>
                      <a:pt x="16" y="241"/>
                    </a:cubicBezTo>
                    <a:cubicBezTo>
                      <a:pt x="11" y="240"/>
                      <a:pt x="9" y="241"/>
                      <a:pt x="4" y="247"/>
                    </a:cubicBezTo>
                    <a:cubicBezTo>
                      <a:pt x="1" y="246"/>
                      <a:pt x="0" y="243"/>
                      <a:pt x="0" y="240"/>
                    </a:cubicBezTo>
                    <a:cubicBezTo>
                      <a:pt x="0" y="235"/>
                      <a:pt x="3" y="232"/>
                      <a:pt x="8" y="234"/>
                    </a:cubicBezTo>
                    <a:cubicBezTo>
                      <a:pt x="14" y="236"/>
                      <a:pt x="20" y="238"/>
                      <a:pt x="26" y="237"/>
                    </a:cubicBezTo>
                    <a:cubicBezTo>
                      <a:pt x="30" y="237"/>
                      <a:pt x="33" y="237"/>
                      <a:pt x="36" y="236"/>
                    </a:cubicBezTo>
                    <a:cubicBezTo>
                      <a:pt x="58" y="229"/>
                      <a:pt x="81" y="223"/>
                      <a:pt x="105" y="220"/>
                    </a:cubicBezTo>
                    <a:cubicBezTo>
                      <a:pt x="111" y="219"/>
                      <a:pt x="115" y="217"/>
                      <a:pt x="119" y="212"/>
                    </a:cubicBezTo>
                    <a:cubicBezTo>
                      <a:pt x="144" y="186"/>
                      <a:pt x="168" y="160"/>
                      <a:pt x="195" y="136"/>
                    </a:cubicBezTo>
                    <a:cubicBezTo>
                      <a:pt x="238" y="95"/>
                      <a:pt x="284" y="58"/>
                      <a:pt x="334" y="27"/>
                    </a:cubicBezTo>
                    <a:cubicBezTo>
                      <a:pt x="349" y="18"/>
                      <a:pt x="363" y="9"/>
                      <a:pt x="379" y="2"/>
                    </a:cubicBezTo>
                    <a:cubicBezTo>
                      <a:pt x="398" y="0"/>
                      <a:pt x="425" y="21"/>
                      <a:pt x="427" y="39"/>
                    </a:cubicBezTo>
                    <a:cubicBezTo>
                      <a:pt x="428" y="46"/>
                      <a:pt x="424" y="49"/>
                      <a:pt x="418" y="50"/>
                    </a:cubicBezTo>
                    <a:cubicBezTo>
                      <a:pt x="395" y="56"/>
                      <a:pt x="373" y="65"/>
                      <a:pt x="351" y="76"/>
                    </a:cubicBezTo>
                    <a:cubicBezTo>
                      <a:pt x="309" y="98"/>
                      <a:pt x="270" y="126"/>
                      <a:pt x="234" y="157"/>
                    </a:cubicBezTo>
                    <a:cubicBezTo>
                      <a:pt x="208" y="178"/>
                      <a:pt x="184" y="200"/>
                      <a:pt x="163" y="226"/>
                    </a:cubicBezTo>
                    <a:cubicBezTo>
                      <a:pt x="160" y="229"/>
                      <a:pt x="157" y="232"/>
                      <a:pt x="157" y="236"/>
                    </a:cubicBezTo>
                    <a:cubicBezTo>
                      <a:pt x="157" y="247"/>
                      <a:pt x="151" y="253"/>
                      <a:pt x="141" y="255"/>
                    </a:cubicBezTo>
                    <a:cubicBezTo>
                      <a:pt x="116" y="261"/>
                      <a:pt x="91" y="268"/>
                      <a:pt x="65" y="273"/>
                    </a:cubicBezTo>
                    <a:cubicBezTo>
                      <a:pt x="59" y="275"/>
                      <a:pt x="53" y="271"/>
                      <a:pt x="47" y="27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6"/>
              <p:cNvSpPr>
                <a:spLocks/>
              </p:cNvSpPr>
              <p:nvPr/>
            </p:nvSpPr>
            <p:spPr bwMode="auto">
              <a:xfrm>
                <a:off x="3396422" y="3048794"/>
                <a:ext cx="360363" cy="334963"/>
              </a:xfrm>
              <a:custGeom>
                <a:avLst/>
                <a:gdLst>
                  <a:gd name="T0" fmla="*/ 74 w 168"/>
                  <a:gd name="T1" fmla="*/ 70 h 156"/>
                  <a:gd name="T2" fmla="*/ 50 w 168"/>
                  <a:gd name="T3" fmla="*/ 76 h 156"/>
                  <a:gd name="T4" fmla="*/ 53 w 168"/>
                  <a:gd name="T5" fmla="*/ 106 h 156"/>
                  <a:gd name="T6" fmla="*/ 51 w 168"/>
                  <a:gd name="T7" fmla="*/ 124 h 156"/>
                  <a:gd name="T8" fmla="*/ 15 w 168"/>
                  <a:gd name="T9" fmla="*/ 156 h 156"/>
                  <a:gd name="T10" fmla="*/ 5 w 168"/>
                  <a:gd name="T11" fmla="*/ 28 h 156"/>
                  <a:gd name="T12" fmla="*/ 12 w 168"/>
                  <a:gd name="T13" fmla="*/ 24 h 156"/>
                  <a:gd name="T14" fmla="*/ 93 w 168"/>
                  <a:gd name="T15" fmla="*/ 4 h 156"/>
                  <a:gd name="T16" fmla="*/ 163 w 168"/>
                  <a:gd name="T17" fmla="*/ 1 h 156"/>
                  <a:gd name="T18" fmla="*/ 167 w 168"/>
                  <a:gd name="T19" fmla="*/ 1 h 156"/>
                  <a:gd name="T20" fmla="*/ 167 w 168"/>
                  <a:gd name="T21" fmla="*/ 6 h 156"/>
                  <a:gd name="T22" fmla="*/ 161 w 168"/>
                  <a:gd name="T23" fmla="*/ 21 h 156"/>
                  <a:gd name="T24" fmla="*/ 153 w 168"/>
                  <a:gd name="T25" fmla="*/ 33 h 156"/>
                  <a:gd name="T26" fmla="*/ 121 w 168"/>
                  <a:gd name="T27" fmla="*/ 59 h 156"/>
                  <a:gd name="T28" fmla="*/ 74 w 168"/>
                  <a:gd name="T29" fmla="*/ 7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8" h="156">
                    <a:moveTo>
                      <a:pt x="74" y="70"/>
                    </a:moveTo>
                    <a:cubicBezTo>
                      <a:pt x="66" y="72"/>
                      <a:pt x="58" y="74"/>
                      <a:pt x="50" y="76"/>
                    </a:cubicBezTo>
                    <a:cubicBezTo>
                      <a:pt x="50" y="86"/>
                      <a:pt x="53" y="96"/>
                      <a:pt x="53" y="106"/>
                    </a:cubicBezTo>
                    <a:cubicBezTo>
                      <a:pt x="53" y="112"/>
                      <a:pt x="54" y="118"/>
                      <a:pt x="51" y="124"/>
                    </a:cubicBezTo>
                    <a:cubicBezTo>
                      <a:pt x="40" y="134"/>
                      <a:pt x="28" y="144"/>
                      <a:pt x="15" y="156"/>
                    </a:cubicBezTo>
                    <a:cubicBezTo>
                      <a:pt x="4" y="113"/>
                      <a:pt x="0" y="70"/>
                      <a:pt x="5" y="28"/>
                    </a:cubicBezTo>
                    <a:cubicBezTo>
                      <a:pt x="7" y="25"/>
                      <a:pt x="9" y="25"/>
                      <a:pt x="12" y="24"/>
                    </a:cubicBezTo>
                    <a:cubicBezTo>
                      <a:pt x="38" y="13"/>
                      <a:pt x="65" y="7"/>
                      <a:pt x="93" y="4"/>
                    </a:cubicBezTo>
                    <a:cubicBezTo>
                      <a:pt x="117" y="2"/>
                      <a:pt x="140" y="0"/>
                      <a:pt x="163" y="1"/>
                    </a:cubicBezTo>
                    <a:cubicBezTo>
                      <a:pt x="164" y="1"/>
                      <a:pt x="166" y="1"/>
                      <a:pt x="167" y="1"/>
                    </a:cubicBezTo>
                    <a:cubicBezTo>
                      <a:pt x="168" y="2"/>
                      <a:pt x="167" y="4"/>
                      <a:pt x="167" y="6"/>
                    </a:cubicBezTo>
                    <a:cubicBezTo>
                      <a:pt x="168" y="12"/>
                      <a:pt x="166" y="16"/>
                      <a:pt x="161" y="21"/>
                    </a:cubicBezTo>
                    <a:cubicBezTo>
                      <a:pt x="157" y="24"/>
                      <a:pt x="155" y="29"/>
                      <a:pt x="153" y="33"/>
                    </a:cubicBezTo>
                    <a:cubicBezTo>
                      <a:pt x="146" y="47"/>
                      <a:pt x="137" y="56"/>
                      <a:pt x="121" y="59"/>
                    </a:cubicBezTo>
                    <a:cubicBezTo>
                      <a:pt x="105" y="62"/>
                      <a:pt x="90" y="65"/>
                      <a:pt x="74" y="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7"/>
              <p:cNvSpPr>
                <a:spLocks/>
              </p:cNvSpPr>
              <p:nvPr/>
            </p:nvSpPr>
            <p:spPr bwMode="auto">
              <a:xfrm>
                <a:off x="3747259" y="2961481"/>
                <a:ext cx="339725" cy="322263"/>
              </a:xfrm>
              <a:custGeom>
                <a:avLst/>
                <a:gdLst>
                  <a:gd name="T0" fmla="*/ 128 w 158"/>
                  <a:gd name="T1" fmla="*/ 32 h 150"/>
                  <a:gd name="T2" fmla="*/ 137 w 158"/>
                  <a:gd name="T3" fmla="*/ 36 h 150"/>
                  <a:gd name="T4" fmla="*/ 147 w 158"/>
                  <a:gd name="T5" fmla="*/ 41 h 150"/>
                  <a:gd name="T6" fmla="*/ 145 w 158"/>
                  <a:gd name="T7" fmla="*/ 48 h 150"/>
                  <a:gd name="T8" fmla="*/ 136 w 158"/>
                  <a:gd name="T9" fmla="*/ 80 h 150"/>
                  <a:gd name="T10" fmla="*/ 134 w 158"/>
                  <a:gd name="T11" fmla="*/ 100 h 150"/>
                  <a:gd name="T12" fmla="*/ 143 w 158"/>
                  <a:gd name="T13" fmla="*/ 113 h 150"/>
                  <a:gd name="T14" fmla="*/ 152 w 158"/>
                  <a:gd name="T15" fmla="*/ 115 h 150"/>
                  <a:gd name="T16" fmla="*/ 156 w 158"/>
                  <a:gd name="T17" fmla="*/ 120 h 150"/>
                  <a:gd name="T18" fmla="*/ 144 w 158"/>
                  <a:gd name="T19" fmla="*/ 144 h 150"/>
                  <a:gd name="T20" fmla="*/ 134 w 158"/>
                  <a:gd name="T21" fmla="*/ 146 h 150"/>
                  <a:gd name="T22" fmla="*/ 135 w 158"/>
                  <a:gd name="T23" fmla="*/ 129 h 150"/>
                  <a:gd name="T24" fmla="*/ 130 w 158"/>
                  <a:gd name="T25" fmla="*/ 130 h 150"/>
                  <a:gd name="T26" fmla="*/ 127 w 158"/>
                  <a:gd name="T27" fmla="*/ 135 h 150"/>
                  <a:gd name="T28" fmla="*/ 120 w 158"/>
                  <a:gd name="T29" fmla="*/ 146 h 150"/>
                  <a:gd name="T30" fmla="*/ 105 w 158"/>
                  <a:gd name="T31" fmla="*/ 149 h 150"/>
                  <a:gd name="T32" fmla="*/ 102 w 158"/>
                  <a:gd name="T33" fmla="*/ 142 h 150"/>
                  <a:gd name="T34" fmla="*/ 93 w 158"/>
                  <a:gd name="T35" fmla="*/ 145 h 150"/>
                  <a:gd name="T36" fmla="*/ 82 w 158"/>
                  <a:gd name="T37" fmla="*/ 145 h 150"/>
                  <a:gd name="T38" fmla="*/ 103 w 158"/>
                  <a:gd name="T39" fmla="*/ 133 h 150"/>
                  <a:gd name="T40" fmla="*/ 110 w 158"/>
                  <a:gd name="T41" fmla="*/ 135 h 150"/>
                  <a:gd name="T42" fmla="*/ 110 w 158"/>
                  <a:gd name="T43" fmla="*/ 133 h 150"/>
                  <a:gd name="T44" fmla="*/ 103 w 158"/>
                  <a:gd name="T45" fmla="*/ 118 h 150"/>
                  <a:gd name="T46" fmla="*/ 98 w 158"/>
                  <a:gd name="T47" fmla="*/ 110 h 150"/>
                  <a:gd name="T48" fmla="*/ 88 w 158"/>
                  <a:gd name="T49" fmla="*/ 121 h 150"/>
                  <a:gd name="T50" fmla="*/ 90 w 158"/>
                  <a:gd name="T51" fmla="*/ 94 h 150"/>
                  <a:gd name="T52" fmla="*/ 91 w 158"/>
                  <a:gd name="T53" fmla="*/ 81 h 150"/>
                  <a:gd name="T54" fmla="*/ 84 w 158"/>
                  <a:gd name="T55" fmla="*/ 89 h 150"/>
                  <a:gd name="T56" fmla="*/ 78 w 158"/>
                  <a:gd name="T57" fmla="*/ 81 h 150"/>
                  <a:gd name="T58" fmla="*/ 75 w 158"/>
                  <a:gd name="T59" fmla="*/ 69 h 150"/>
                  <a:gd name="T60" fmla="*/ 57 w 158"/>
                  <a:gd name="T61" fmla="*/ 71 h 150"/>
                  <a:gd name="T62" fmla="*/ 46 w 158"/>
                  <a:gd name="T63" fmla="*/ 63 h 150"/>
                  <a:gd name="T64" fmla="*/ 35 w 158"/>
                  <a:gd name="T65" fmla="*/ 76 h 150"/>
                  <a:gd name="T66" fmla="*/ 32 w 158"/>
                  <a:gd name="T67" fmla="*/ 62 h 150"/>
                  <a:gd name="T68" fmla="*/ 29 w 158"/>
                  <a:gd name="T69" fmla="*/ 79 h 150"/>
                  <a:gd name="T70" fmla="*/ 7 w 158"/>
                  <a:gd name="T71" fmla="*/ 88 h 150"/>
                  <a:gd name="T72" fmla="*/ 7 w 158"/>
                  <a:gd name="T73" fmla="*/ 82 h 150"/>
                  <a:gd name="T74" fmla="*/ 10 w 158"/>
                  <a:gd name="T75" fmla="*/ 75 h 150"/>
                  <a:gd name="T76" fmla="*/ 9 w 158"/>
                  <a:gd name="T77" fmla="*/ 70 h 150"/>
                  <a:gd name="T78" fmla="*/ 4 w 158"/>
                  <a:gd name="T79" fmla="*/ 71 h 150"/>
                  <a:gd name="T80" fmla="*/ 0 w 158"/>
                  <a:gd name="T81" fmla="*/ 73 h 150"/>
                  <a:gd name="T82" fmla="*/ 6 w 158"/>
                  <a:gd name="T83" fmla="*/ 63 h 150"/>
                  <a:gd name="T84" fmla="*/ 10 w 158"/>
                  <a:gd name="T85" fmla="*/ 58 h 150"/>
                  <a:gd name="T86" fmla="*/ 12 w 158"/>
                  <a:gd name="T87" fmla="*/ 50 h 150"/>
                  <a:gd name="T88" fmla="*/ 15 w 158"/>
                  <a:gd name="T89" fmla="*/ 39 h 150"/>
                  <a:gd name="T90" fmla="*/ 21 w 158"/>
                  <a:gd name="T91" fmla="*/ 27 h 150"/>
                  <a:gd name="T92" fmla="*/ 15 w 158"/>
                  <a:gd name="T93" fmla="*/ 28 h 150"/>
                  <a:gd name="T94" fmla="*/ 14 w 158"/>
                  <a:gd name="T95" fmla="*/ 27 h 150"/>
                  <a:gd name="T96" fmla="*/ 23 w 158"/>
                  <a:gd name="T97" fmla="*/ 21 h 150"/>
                  <a:gd name="T98" fmla="*/ 28 w 158"/>
                  <a:gd name="T99" fmla="*/ 23 h 150"/>
                  <a:gd name="T100" fmla="*/ 35 w 158"/>
                  <a:gd name="T101" fmla="*/ 17 h 150"/>
                  <a:gd name="T102" fmla="*/ 34 w 158"/>
                  <a:gd name="T103" fmla="*/ 10 h 150"/>
                  <a:gd name="T104" fmla="*/ 41 w 158"/>
                  <a:gd name="T105" fmla="*/ 2 h 150"/>
                  <a:gd name="T106" fmla="*/ 59 w 158"/>
                  <a:gd name="T107" fmla="*/ 5 h 150"/>
                  <a:gd name="T108" fmla="*/ 58 w 158"/>
                  <a:gd name="T109" fmla="*/ 11 h 150"/>
                  <a:gd name="T110" fmla="*/ 50 w 158"/>
                  <a:gd name="T111" fmla="*/ 15 h 150"/>
                  <a:gd name="T112" fmla="*/ 87 w 158"/>
                  <a:gd name="T113" fmla="*/ 20 h 150"/>
                  <a:gd name="T114" fmla="*/ 79 w 158"/>
                  <a:gd name="T115" fmla="*/ 29 h 150"/>
                  <a:gd name="T116" fmla="*/ 77 w 158"/>
                  <a:gd name="T117" fmla="*/ 33 h 150"/>
                  <a:gd name="T118" fmla="*/ 81 w 158"/>
                  <a:gd name="T119" fmla="*/ 36 h 150"/>
                  <a:gd name="T120" fmla="*/ 83 w 158"/>
                  <a:gd name="T121" fmla="*/ 35 h 150"/>
                  <a:gd name="T122" fmla="*/ 123 w 158"/>
                  <a:gd name="T123" fmla="*/ 34 h 150"/>
                  <a:gd name="T124" fmla="*/ 128 w 158"/>
                  <a:gd name="T125" fmla="*/ 3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8" h="150">
                    <a:moveTo>
                      <a:pt x="128" y="32"/>
                    </a:moveTo>
                    <a:cubicBezTo>
                      <a:pt x="131" y="33"/>
                      <a:pt x="134" y="36"/>
                      <a:pt x="137" y="36"/>
                    </a:cubicBezTo>
                    <a:cubicBezTo>
                      <a:pt x="141" y="37"/>
                      <a:pt x="145" y="37"/>
                      <a:pt x="147" y="41"/>
                    </a:cubicBezTo>
                    <a:cubicBezTo>
                      <a:pt x="148" y="44"/>
                      <a:pt x="146" y="46"/>
                      <a:pt x="145" y="48"/>
                    </a:cubicBezTo>
                    <a:cubicBezTo>
                      <a:pt x="139" y="58"/>
                      <a:pt x="137" y="69"/>
                      <a:pt x="136" y="80"/>
                    </a:cubicBezTo>
                    <a:cubicBezTo>
                      <a:pt x="135" y="87"/>
                      <a:pt x="134" y="93"/>
                      <a:pt x="134" y="100"/>
                    </a:cubicBezTo>
                    <a:cubicBezTo>
                      <a:pt x="134" y="107"/>
                      <a:pt x="136" y="110"/>
                      <a:pt x="143" y="113"/>
                    </a:cubicBezTo>
                    <a:cubicBezTo>
                      <a:pt x="146" y="114"/>
                      <a:pt x="149" y="115"/>
                      <a:pt x="152" y="115"/>
                    </a:cubicBezTo>
                    <a:cubicBezTo>
                      <a:pt x="155" y="115"/>
                      <a:pt x="158" y="117"/>
                      <a:pt x="156" y="120"/>
                    </a:cubicBezTo>
                    <a:cubicBezTo>
                      <a:pt x="153" y="128"/>
                      <a:pt x="151" y="138"/>
                      <a:pt x="144" y="144"/>
                    </a:cubicBezTo>
                    <a:cubicBezTo>
                      <a:pt x="141" y="147"/>
                      <a:pt x="138" y="148"/>
                      <a:pt x="134" y="146"/>
                    </a:cubicBezTo>
                    <a:cubicBezTo>
                      <a:pt x="135" y="140"/>
                      <a:pt x="137" y="135"/>
                      <a:pt x="135" y="129"/>
                    </a:cubicBezTo>
                    <a:cubicBezTo>
                      <a:pt x="133" y="128"/>
                      <a:pt x="131" y="128"/>
                      <a:pt x="130" y="130"/>
                    </a:cubicBezTo>
                    <a:cubicBezTo>
                      <a:pt x="128" y="131"/>
                      <a:pt x="127" y="133"/>
                      <a:pt x="127" y="135"/>
                    </a:cubicBezTo>
                    <a:cubicBezTo>
                      <a:pt x="126" y="140"/>
                      <a:pt x="124" y="144"/>
                      <a:pt x="120" y="146"/>
                    </a:cubicBezTo>
                    <a:cubicBezTo>
                      <a:pt x="115" y="149"/>
                      <a:pt x="110" y="150"/>
                      <a:pt x="105" y="149"/>
                    </a:cubicBezTo>
                    <a:cubicBezTo>
                      <a:pt x="102" y="148"/>
                      <a:pt x="104" y="144"/>
                      <a:pt x="102" y="142"/>
                    </a:cubicBezTo>
                    <a:cubicBezTo>
                      <a:pt x="98" y="141"/>
                      <a:pt x="97" y="146"/>
                      <a:pt x="93" y="145"/>
                    </a:cubicBezTo>
                    <a:cubicBezTo>
                      <a:pt x="90" y="145"/>
                      <a:pt x="87" y="145"/>
                      <a:pt x="82" y="145"/>
                    </a:cubicBezTo>
                    <a:cubicBezTo>
                      <a:pt x="90" y="140"/>
                      <a:pt x="96" y="136"/>
                      <a:pt x="103" y="133"/>
                    </a:cubicBezTo>
                    <a:cubicBezTo>
                      <a:pt x="106" y="133"/>
                      <a:pt x="107" y="136"/>
                      <a:pt x="110" y="135"/>
                    </a:cubicBezTo>
                    <a:cubicBezTo>
                      <a:pt x="110" y="134"/>
                      <a:pt x="110" y="133"/>
                      <a:pt x="110" y="133"/>
                    </a:cubicBezTo>
                    <a:cubicBezTo>
                      <a:pt x="106" y="129"/>
                      <a:pt x="104" y="123"/>
                      <a:pt x="103" y="118"/>
                    </a:cubicBezTo>
                    <a:cubicBezTo>
                      <a:pt x="102" y="115"/>
                      <a:pt x="102" y="111"/>
                      <a:pt x="98" y="110"/>
                    </a:cubicBezTo>
                    <a:cubicBezTo>
                      <a:pt x="93" y="111"/>
                      <a:pt x="93" y="118"/>
                      <a:pt x="88" y="121"/>
                    </a:cubicBezTo>
                    <a:cubicBezTo>
                      <a:pt x="87" y="112"/>
                      <a:pt x="88" y="103"/>
                      <a:pt x="90" y="94"/>
                    </a:cubicBezTo>
                    <a:cubicBezTo>
                      <a:pt x="92" y="90"/>
                      <a:pt x="92" y="86"/>
                      <a:pt x="91" y="81"/>
                    </a:cubicBezTo>
                    <a:cubicBezTo>
                      <a:pt x="86" y="82"/>
                      <a:pt x="89" y="88"/>
                      <a:pt x="84" y="89"/>
                    </a:cubicBezTo>
                    <a:cubicBezTo>
                      <a:pt x="80" y="88"/>
                      <a:pt x="78" y="85"/>
                      <a:pt x="78" y="81"/>
                    </a:cubicBezTo>
                    <a:cubicBezTo>
                      <a:pt x="78" y="77"/>
                      <a:pt x="77" y="73"/>
                      <a:pt x="75" y="69"/>
                    </a:cubicBezTo>
                    <a:cubicBezTo>
                      <a:pt x="67" y="75"/>
                      <a:pt x="66" y="76"/>
                      <a:pt x="57" y="71"/>
                    </a:cubicBezTo>
                    <a:cubicBezTo>
                      <a:pt x="53" y="68"/>
                      <a:pt x="50" y="66"/>
                      <a:pt x="46" y="63"/>
                    </a:cubicBezTo>
                    <a:cubicBezTo>
                      <a:pt x="39" y="64"/>
                      <a:pt x="41" y="73"/>
                      <a:pt x="35" y="76"/>
                    </a:cubicBezTo>
                    <a:cubicBezTo>
                      <a:pt x="32" y="72"/>
                      <a:pt x="36" y="67"/>
                      <a:pt x="32" y="62"/>
                    </a:cubicBezTo>
                    <a:cubicBezTo>
                      <a:pt x="29" y="68"/>
                      <a:pt x="29" y="73"/>
                      <a:pt x="29" y="79"/>
                    </a:cubicBezTo>
                    <a:cubicBezTo>
                      <a:pt x="21" y="82"/>
                      <a:pt x="14" y="85"/>
                      <a:pt x="7" y="88"/>
                    </a:cubicBezTo>
                    <a:cubicBezTo>
                      <a:pt x="5" y="85"/>
                      <a:pt x="7" y="84"/>
                      <a:pt x="7" y="82"/>
                    </a:cubicBezTo>
                    <a:cubicBezTo>
                      <a:pt x="8" y="80"/>
                      <a:pt x="9" y="77"/>
                      <a:pt x="10" y="75"/>
                    </a:cubicBezTo>
                    <a:cubicBezTo>
                      <a:pt x="11" y="73"/>
                      <a:pt x="11" y="71"/>
                      <a:pt x="9" y="70"/>
                    </a:cubicBezTo>
                    <a:cubicBezTo>
                      <a:pt x="7" y="68"/>
                      <a:pt x="6" y="69"/>
                      <a:pt x="4" y="71"/>
                    </a:cubicBezTo>
                    <a:cubicBezTo>
                      <a:pt x="3" y="72"/>
                      <a:pt x="2" y="72"/>
                      <a:pt x="0" y="73"/>
                    </a:cubicBezTo>
                    <a:cubicBezTo>
                      <a:pt x="1" y="69"/>
                      <a:pt x="4" y="66"/>
                      <a:pt x="6" y="63"/>
                    </a:cubicBezTo>
                    <a:cubicBezTo>
                      <a:pt x="8" y="61"/>
                      <a:pt x="9" y="59"/>
                      <a:pt x="10" y="58"/>
                    </a:cubicBezTo>
                    <a:cubicBezTo>
                      <a:pt x="12" y="55"/>
                      <a:pt x="15" y="53"/>
                      <a:pt x="12" y="50"/>
                    </a:cubicBezTo>
                    <a:cubicBezTo>
                      <a:pt x="13" y="46"/>
                      <a:pt x="12" y="42"/>
                      <a:pt x="15" y="39"/>
                    </a:cubicBezTo>
                    <a:cubicBezTo>
                      <a:pt x="17" y="35"/>
                      <a:pt x="19" y="31"/>
                      <a:pt x="21" y="27"/>
                    </a:cubicBezTo>
                    <a:cubicBezTo>
                      <a:pt x="19" y="25"/>
                      <a:pt x="17" y="28"/>
                      <a:pt x="15" y="28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4"/>
                      <a:pt x="21" y="20"/>
                      <a:pt x="23" y="21"/>
                    </a:cubicBezTo>
                    <a:cubicBezTo>
                      <a:pt x="25" y="21"/>
                      <a:pt x="26" y="23"/>
                      <a:pt x="28" y="23"/>
                    </a:cubicBezTo>
                    <a:cubicBezTo>
                      <a:pt x="33" y="25"/>
                      <a:pt x="36" y="23"/>
                      <a:pt x="35" y="17"/>
                    </a:cubicBezTo>
                    <a:cubicBezTo>
                      <a:pt x="34" y="15"/>
                      <a:pt x="34" y="12"/>
                      <a:pt x="34" y="10"/>
                    </a:cubicBezTo>
                    <a:cubicBezTo>
                      <a:pt x="34" y="5"/>
                      <a:pt x="36" y="2"/>
                      <a:pt x="41" y="2"/>
                    </a:cubicBezTo>
                    <a:cubicBezTo>
                      <a:pt x="47" y="1"/>
                      <a:pt x="54" y="0"/>
                      <a:pt x="59" y="5"/>
                    </a:cubicBezTo>
                    <a:cubicBezTo>
                      <a:pt x="60" y="8"/>
                      <a:pt x="59" y="9"/>
                      <a:pt x="58" y="11"/>
                    </a:cubicBezTo>
                    <a:cubicBezTo>
                      <a:pt x="56" y="14"/>
                      <a:pt x="53" y="12"/>
                      <a:pt x="50" y="15"/>
                    </a:cubicBezTo>
                    <a:cubicBezTo>
                      <a:pt x="62" y="19"/>
                      <a:pt x="75" y="17"/>
                      <a:pt x="87" y="20"/>
                    </a:cubicBezTo>
                    <a:cubicBezTo>
                      <a:pt x="85" y="25"/>
                      <a:pt x="82" y="27"/>
                      <a:pt x="79" y="29"/>
                    </a:cubicBezTo>
                    <a:cubicBezTo>
                      <a:pt x="77" y="30"/>
                      <a:pt x="76" y="31"/>
                      <a:pt x="77" y="33"/>
                    </a:cubicBezTo>
                    <a:cubicBezTo>
                      <a:pt x="78" y="35"/>
                      <a:pt x="79" y="36"/>
                      <a:pt x="81" y="36"/>
                    </a:cubicBezTo>
                    <a:cubicBezTo>
                      <a:pt x="82" y="36"/>
                      <a:pt x="83" y="35"/>
                      <a:pt x="83" y="35"/>
                    </a:cubicBezTo>
                    <a:cubicBezTo>
                      <a:pt x="96" y="30"/>
                      <a:pt x="110" y="31"/>
                      <a:pt x="123" y="34"/>
                    </a:cubicBezTo>
                    <a:cubicBezTo>
                      <a:pt x="125" y="34"/>
                      <a:pt x="127" y="34"/>
                      <a:pt x="128" y="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8"/>
              <p:cNvSpPr>
                <a:spLocks/>
              </p:cNvSpPr>
              <p:nvPr/>
            </p:nvSpPr>
            <p:spPr bwMode="auto">
              <a:xfrm>
                <a:off x="3682172" y="2510631"/>
                <a:ext cx="295275" cy="336550"/>
              </a:xfrm>
              <a:custGeom>
                <a:avLst/>
                <a:gdLst>
                  <a:gd name="T0" fmla="*/ 133 w 137"/>
                  <a:gd name="T1" fmla="*/ 46 h 157"/>
                  <a:gd name="T2" fmla="*/ 111 w 137"/>
                  <a:gd name="T3" fmla="*/ 70 h 157"/>
                  <a:gd name="T4" fmla="*/ 82 w 137"/>
                  <a:gd name="T5" fmla="*/ 105 h 157"/>
                  <a:gd name="T6" fmla="*/ 47 w 137"/>
                  <a:gd name="T7" fmla="*/ 153 h 157"/>
                  <a:gd name="T8" fmla="*/ 43 w 137"/>
                  <a:gd name="T9" fmla="*/ 157 h 157"/>
                  <a:gd name="T10" fmla="*/ 2 w 137"/>
                  <a:gd name="T11" fmla="*/ 145 h 157"/>
                  <a:gd name="T12" fmla="*/ 5 w 137"/>
                  <a:gd name="T13" fmla="*/ 138 h 157"/>
                  <a:gd name="T14" fmla="*/ 44 w 137"/>
                  <a:gd name="T15" fmla="*/ 88 h 157"/>
                  <a:gd name="T16" fmla="*/ 88 w 137"/>
                  <a:gd name="T17" fmla="*/ 38 h 157"/>
                  <a:gd name="T18" fmla="*/ 121 w 137"/>
                  <a:gd name="T19" fmla="*/ 3 h 157"/>
                  <a:gd name="T20" fmla="*/ 125 w 137"/>
                  <a:gd name="T21" fmla="*/ 0 h 157"/>
                  <a:gd name="T22" fmla="*/ 135 w 137"/>
                  <a:gd name="T23" fmla="*/ 12 h 157"/>
                  <a:gd name="T24" fmla="*/ 137 w 137"/>
                  <a:gd name="T25" fmla="*/ 19 h 157"/>
                  <a:gd name="T26" fmla="*/ 133 w 137"/>
                  <a:gd name="T27" fmla="*/ 4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7" h="157">
                    <a:moveTo>
                      <a:pt x="133" y="46"/>
                    </a:moveTo>
                    <a:cubicBezTo>
                      <a:pt x="124" y="53"/>
                      <a:pt x="118" y="61"/>
                      <a:pt x="111" y="70"/>
                    </a:cubicBezTo>
                    <a:cubicBezTo>
                      <a:pt x="101" y="81"/>
                      <a:pt x="92" y="94"/>
                      <a:pt x="82" y="105"/>
                    </a:cubicBezTo>
                    <a:cubicBezTo>
                      <a:pt x="69" y="121"/>
                      <a:pt x="59" y="137"/>
                      <a:pt x="47" y="153"/>
                    </a:cubicBezTo>
                    <a:cubicBezTo>
                      <a:pt x="46" y="155"/>
                      <a:pt x="45" y="156"/>
                      <a:pt x="43" y="157"/>
                    </a:cubicBezTo>
                    <a:cubicBezTo>
                      <a:pt x="30" y="153"/>
                      <a:pt x="15" y="150"/>
                      <a:pt x="2" y="145"/>
                    </a:cubicBezTo>
                    <a:cubicBezTo>
                      <a:pt x="0" y="142"/>
                      <a:pt x="4" y="140"/>
                      <a:pt x="5" y="138"/>
                    </a:cubicBezTo>
                    <a:cubicBezTo>
                      <a:pt x="18" y="121"/>
                      <a:pt x="30" y="104"/>
                      <a:pt x="44" y="88"/>
                    </a:cubicBezTo>
                    <a:cubicBezTo>
                      <a:pt x="58" y="71"/>
                      <a:pt x="73" y="54"/>
                      <a:pt x="88" y="38"/>
                    </a:cubicBezTo>
                    <a:cubicBezTo>
                      <a:pt x="99" y="26"/>
                      <a:pt x="110" y="15"/>
                      <a:pt x="121" y="3"/>
                    </a:cubicBezTo>
                    <a:cubicBezTo>
                      <a:pt x="123" y="2"/>
                      <a:pt x="124" y="1"/>
                      <a:pt x="125" y="0"/>
                    </a:cubicBezTo>
                    <a:cubicBezTo>
                      <a:pt x="128" y="4"/>
                      <a:pt x="132" y="8"/>
                      <a:pt x="135" y="12"/>
                    </a:cubicBezTo>
                    <a:cubicBezTo>
                      <a:pt x="137" y="14"/>
                      <a:pt x="137" y="16"/>
                      <a:pt x="137" y="19"/>
                    </a:cubicBezTo>
                    <a:cubicBezTo>
                      <a:pt x="134" y="28"/>
                      <a:pt x="133" y="37"/>
                      <a:pt x="133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79"/>
              <p:cNvSpPr>
                <a:spLocks/>
              </p:cNvSpPr>
              <p:nvPr/>
            </p:nvSpPr>
            <p:spPr bwMode="auto">
              <a:xfrm>
                <a:off x="3083684" y="3120231"/>
                <a:ext cx="849313" cy="609600"/>
              </a:xfrm>
              <a:custGeom>
                <a:avLst/>
                <a:gdLst>
                  <a:gd name="T0" fmla="*/ 0 w 395"/>
                  <a:gd name="T1" fmla="*/ 282 h 284"/>
                  <a:gd name="T2" fmla="*/ 4 w 395"/>
                  <a:gd name="T3" fmla="*/ 280 h 284"/>
                  <a:gd name="T4" fmla="*/ 45 w 395"/>
                  <a:gd name="T5" fmla="*/ 274 h 284"/>
                  <a:gd name="T6" fmla="*/ 83 w 395"/>
                  <a:gd name="T7" fmla="*/ 265 h 284"/>
                  <a:gd name="T8" fmla="*/ 97 w 395"/>
                  <a:gd name="T9" fmla="*/ 261 h 284"/>
                  <a:gd name="T10" fmla="*/ 108 w 395"/>
                  <a:gd name="T11" fmla="*/ 245 h 284"/>
                  <a:gd name="T12" fmla="*/ 111 w 395"/>
                  <a:gd name="T13" fmla="*/ 235 h 284"/>
                  <a:gd name="T14" fmla="*/ 156 w 395"/>
                  <a:gd name="T15" fmla="*/ 189 h 284"/>
                  <a:gd name="T16" fmla="*/ 191 w 395"/>
                  <a:gd name="T17" fmla="*/ 159 h 284"/>
                  <a:gd name="T18" fmla="*/ 216 w 395"/>
                  <a:gd name="T19" fmla="*/ 139 h 284"/>
                  <a:gd name="T20" fmla="*/ 286 w 395"/>
                  <a:gd name="T21" fmla="*/ 92 h 284"/>
                  <a:gd name="T22" fmla="*/ 352 w 395"/>
                  <a:gd name="T23" fmla="*/ 63 h 284"/>
                  <a:gd name="T24" fmla="*/ 378 w 395"/>
                  <a:gd name="T25" fmla="*/ 55 h 284"/>
                  <a:gd name="T26" fmla="*/ 373 w 395"/>
                  <a:gd name="T27" fmla="*/ 36 h 284"/>
                  <a:gd name="T28" fmla="*/ 360 w 395"/>
                  <a:gd name="T29" fmla="*/ 24 h 284"/>
                  <a:gd name="T30" fmla="*/ 332 w 395"/>
                  <a:gd name="T31" fmla="*/ 11 h 284"/>
                  <a:gd name="T32" fmla="*/ 341 w 395"/>
                  <a:gd name="T33" fmla="*/ 10 h 284"/>
                  <a:gd name="T34" fmla="*/ 351 w 395"/>
                  <a:gd name="T35" fmla="*/ 7 h 284"/>
                  <a:gd name="T36" fmla="*/ 353 w 395"/>
                  <a:gd name="T37" fmla="*/ 3 h 284"/>
                  <a:gd name="T38" fmla="*/ 357 w 395"/>
                  <a:gd name="T39" fmla="*/ 0 h 284"/>
                  <a:gd name="T40" fmla="*/ 378 w 395"/>
                  <a:gd name="T41" fmla="*/ 6 h 284"/>
                  <a:gd name="T42" fmla="*/ 391 w 395"/>
                  <a:gd name="T43" fmla="*/ 23 h 284"/>
                  <a:gd name="T44" fmla="*/ 395 w 395"/>
                  <a:gd name="T45" fmla="*/ 61 h 284"/>
                  <a:gd name="T46" fmla="*/ 372 w 395"/>
                  <a:gd name="T47" fmla="*/ 72 h 284"/>
                  <a:gd name="T48" fmla="*/ 301 w 395"/>
                  <a:gd name="T49" fmla="*/ 102 h 284"/>
                  <a:gd name="T50" fmla="*/ 157 w 395"/>
                  <a:gd name="T51" fmla="*/ 195 h 284"/>
                  <a:gd name="T52" fmla="*/ 118 w 395"/>
                  <a:gd name="T53" fmla="*/ 236 h 284"/>
                  <a:gd name="T54" fmla="*/ 116 w 395"/>
                  <a:gd name="T55" fmla="*/ 247 h 284"/>
                  <a:gd name="T56" fmla="*/ 108 w 395"/>
                  <a:gd name="T57" fmla="*/ 265 h 284"/>
                  <a:gd name="T58" fmla="*/ 94 w 395"/>
                  <a:gd name="T59" fmla="*/ 269 h 284"/>
                  <a:gd name="T60" fmla="*/ 47 w 395"/>
                  <a:gd name="T61" fmla="*/ 279 h 284"/>
                  <a:gd name="T62" fmla="*/ 21 w 395"/>
                  <a:gd name="T63" fmla="*/ 284 h 284"/>
                  <a:gd name="T64" fmla="*/ 10 w 395"/>
                  <a:gd name="T65" fmla="*/ 283 h 284"/>
                  <a:gd name="T66" fmla="*/ 0 w 395"/>
                  <a:gd name="T67" fmla="*/ 28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5" h="284">
                    <a:moveTo>
                      <a:pt x="0" y="282"/>
                    </a:moveTo>
                    <a:cubicBezTo>
                      <a:pt x="1" y="281"/>
                      <a:pt x="3" y="280"/>
                      <a:pt x="4" y="280"/>
                    </a:cubicBezTo>
                    <a:cubicBezTo>
                      <a:pt x="18" y="282"/>
                      <a:pt x="31" y="277"/>
                      <a:pt x="45" y="274"/>
                    </a:cubicBezTo>
                    <a:cubicBezTo>
                      <a:pt x="57" y="270"/>
                      <a:pt x="70" y="267"/>
                      <a:pt x="83" y="265"/>
                    </a:cubicBezTo>
                    <a:cubicBezTo>
                      <a:pt x="88" y="264"/>
                      <a:pt x="93" y="263"/>
                      <a:pt x="97" y="261"/>
                    </a:cubicBezTo>
                    <a:cubicBezTo>
                      <a:pt x="104" y="258"/>
                      <a:pt x="109" y="253"/>
                      <a:pt x="108" y="245"/>
                    </a:cubicBezTo>
                    <a:cubicBezTo>
                      <a:pt x="107" y="241"/>
                      <a:pt x="109" y="238"/>
                      <a:pt x="111" y="235"/>
                    </a:cubicBezTo>
                    <a:cubicBezTo>
                      <a:pt x="126" y="219"/>
                      <a:pt x="141" y="204"/>
                      <a:pt x="156" y="189"/>
                    </a:cubicBezTo>
                    <a:cubicBezTo>
                      <a:pt x="167" y="178"/>
                      <a:pt x="179" y="169"/>
                      <a:pt x="191" y="159"/>
                    </a:cubicBezTo>
                    <a:cubicBezTo>
                      <a:pt x="200" y="152"/>
                      <a:pt x="207" y="145"/>
                      <a:pt x="216" y="139"/>
                    </a:cubicBezTo>
                    <a:cubicBezTo>
                      <a:pt x="238" y="122"/>
                      <a:pt x="261" y="107"/>
                      <a:pt x="286" y="92"/>
                    </a:cubicBezTo>
                    <a:cubicBezTo>
                      <a:pt x="307" y="80"/>
                      <a:pt x="329" y="71"/>
                      <a:pt x="352" y="63"/>
                    </a:cubicBezTo>
                    <a:cubicBezTo>
                      <a:pt x="360" y="60"/>
                      <a:pt x="369" y="58"/>
                      <a:pt x="378" y="55"/>
                    </a:cubicBezTo>
                    <a:cubicBezTo>
                      <a:pt x="379" y="48"/>
                      <a:pt x="377" y="42"/>
                      <a:pt x="373" y="36"/>
                    </a:cubicBezTo>
                    <a:cubicBezTo>
                      <a:pt x="370" y="31"/>
                      <a:pt x="365" y="27"/>
                      <a:pt x="360" y="24"/>
                    </a:cubicBezTo>
                    <a:cubicBezTo>
                      <a:pt x="352" y="18"/>
                      <a:pt x="343" y="12"/>
                      <a:pt x="332" y="11"/>
                    </a:cubicBezTo>
                    <a:cubicBezTo>
                      <a:pt x="335" y="9"/>
                      <a:pt x="337" y="7"/>
                      <a:pt x="341" y="10"/>
                    </a:cubicBezTo>
                    <a:cubicBezTo>
                      <a:pt x="345" y="12"/>
                      <a:pt x="348" y="11"/>
                      <a:pt x="351" y="7"/>
                    </a:cubicBezTo>
                    <a:cubicBezTo>
                      <a:pt x="352" y="6"/>
                      <a:pt x="352" y="4"/>
                      <a:pt x="353" y="3"/>
                    </a:cubicBezTo>
                    <a:cubicBezTo>
                      <a:pt x="354" y="2"/>
                      <a:pt x="354" y="1"/>
                      <a:pt x="357" y="0"/>
                    </a:cubicBezTo>
                    <a:cubicBezTo>
                      <a:pt x="362" y="4"/>
                      <a:pt x="370" y="7"/>
                      <a:pt x="378" y="6"/>
                    </a:cubicBezTo>
                    <a:cubicBezTo>
                      <a:pt x="380" y="14"/>
                      <a:pt x="382" y="21"/>
                      <a:pt x="391" y="23"/>
                    </a:cubicBezTo>
                    <a:cubicBezTo>
                      <a:pt x="389" y="36"/>
                      <a:pt x="384" y="49"/>
                      <a:pt x="395" y="61"/>
                    </a:cubicBezTo>
                    <a:cubicBezTo>
                      <a:pt x="388" y="66"/>
                      <a:pt x="380" y="68"/>
                      <a:pt x="372" y="72"/>
                    </a:cubicBezTo>
                    <a:cubicBezTo>
                      <a:pt x="348" y="82"/>
                      <a:pt x="324" y="91"/>
                      <a:pt x="301" y="102"/>
                    </a:cubicBezTo>
                    <a:cubicBezTo>
                      <a:pt x="249" y="126"/>
                      <a:pt x="200" y="156"/>
                      <a:pt x="157" y="195"/>
                    </a:cubicBezTo>
                    <a:cubicBezTo>
                      <a:pt x="143" y="208"/>
                      <a:pt x="130" y="221"/>
                      <a:pt x="118" y="236"/>
                    </a:cubicBezTo>
                    <a:cubicBezTo>
                      <a:pt x="116" y="240"/>
                      <a:pt x="115" y="242"/>
                      <a:pt x="116" y="247"/>
                    </a:cubicBezTo>
                    <a:cubicBezTo>
                      <a:pt x="118" y="255"/>
                      <a:pt x="115" y="261"/>
                      <a:pt x="108" y="265"/>
                    </a:cubicBezTo>
                    <a:cubicBezTo>
                      <a:pt x="104" y="267"/>
                      <a:pt x="99" y="269"/>
                      <a:pt x="94" y="269"/>
                    </a:cubicBezTo>
                    <a:cubicBezTo>
                      <a:pt x="78" y="270"/>
                      <a:pt x="63" y="273"/>
                      <a:pt x="47" y="279"/>
                    </a:cubicBezTo>
                    <a:cubicBezTo>
                      <a:pt x="39" y="282"/>
                      <a:pt x="30" y="283"/>
                      <a:pt x="21" y="284"/>
                    </a:cubicBezTo>
                    <a:cubicBezTo>
                      <a:pt x="17" y="284"/>
                      <a:pt x="13" y="284"/>
                      <a:pt x="10" y="283"/>
                    </a:cubicBezTo>
                    <a:cubicBezTo>
                      <a:pt x="7" y="282"/>
                      <a:pt x="3" y="283"/>
                      <a:pt x="0" y="2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0"/>
              <p:cNvSpPr>
                <a:spLocks/>
              </p:cNvSpPr>
              <p:nvPr/>
            </p:nvSpPr>
            <p:spPr bwMode="auto">
              <a:xfrm>
                <a:off x="3786947" y="2639219"/>
                <a:ext cx="180975" cy="322263"/>
              </a:xfrm>
              <a:custGeom>
                <a:avLst/>
                <a:gdLst>
                  <a:gd name="T0" fmla="*/ 28 w 84"/>
                  <a:gd name="T1" fmla="*/ 144 h 150"/>
                  <a:gd name="T2" fmla="*/ 0 w 84"/>
                  <a:gd name="T3" fmla="*/ 103 h 150"/>
                  <a:gd name="T4" fmla="*/ 39 w 84"/>
                  <a:gd name="T5" fmla="*/ 51 h 150"/>
                  <a:gd name="T6" fmla="*/ 72 w 84"/>
                  <a:gd name="T7" fmla="*/ 11 h 150"/>
                  <a:gd name="T8" fmla="*/ 84 w 84"/>
                  <a:gd name="T9" fmla="*/ 0 h 150"/>
                  <a:gd name="T10" fmla="*/ 82 w 84"/>
                  <a:gd name="T11" fmla="*/ 18 h 150"/>
                  <a:gd name="T12" fmla="*/ 60 w 84"/>
                  <a:gd name="T13" fmla="*/ 102 h 150"/>
                  <a:gd name="T14" fmla="*/ 43 w 84"/>
                  <a:gd name="T15" fmla="*/ 150 h 150"/>
                  <a:gd name="T16" fmla="*/ 28 w 84"/>
                  <a:gd name="T17" fmla="*/ 14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150">
                    <a:moveTo>
                      <a:pt x="28" y="144"/>
                    </a:moveTo>
                    <a:cubicBezTo>
                      <a:pt x="19" y="130"/>
                      <a:pt x="9" y="117"/>
                      <a:pt x="0" y="103"/>
                    </a:cubicBezTo>
                    <a:cubicBezTo>
                      <a:pt x="13" y="86"/>
                      <a:pt x="25" y="67"/>
                      <a:pt x="39" y="51"/>
                    </a:cubicBezTo>
                    <a:cubicBezTo>
                      <a:pt x="51" y="38"/>
                      <a:pt x="61" y="24"/>
                      <a:pt x="72" y="11"/>
                    </a:cubicBezTo>
                    <a:cubicBezTo>
                      <a:pt x="76" y="7"/>
                      <a:pt x="79" y="3"/>
                      <a:pt x="84" y="0"/>
                    </a:cubicBezTo>
                    <a:cubicBezTo>
                      <a:pt x="84" y="6"/>
                      <a:pt x="84" y="12"/>
                      <a:pt x="82" y="18"/>
                    </a:cubicBezTo>
                    <a:cubicBezTo>
                      <a:pt x="75" y="46"/>
                      <a:pt x="68" y="74"/>
                      <a:pt x="60" y="102"/>
                    </a:cubicBezTo>
                    <a:cubicBezTo>
                      <a:pt x="56" y="118"/>
                      <a:pt x="50" y="134"/>
                      <a:pt x="43" y="150"/>
                    </a:cubicBezTo>
                    <a:cubicBezTo>
                      <a:pt x="38" y="148"/>
                      <a:pt x="34" y="144"/>
                      <a:pt x="28" y="1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1"/>
              <p:cNvSpPr>
                <a:spLocks/>
              </p:cNvSpPr>
              <p:nvPr/>
            </p:nvSpPr>
            <p:spPr bwMode="auto">
              <a:xfrm>
                <a:off x="3396422" y="3479006"/>
                <a:ext cx="147638" cy="104775"/>
              </a:xfrm>
              <a:custGeom>
                <a:avLst/>
                <a:gdLst>
                  <a:gd name="T0" fmla="*/ 49 w 69"/>
                  <a:gd name="T1" fmla="*/ 45 h 49"/>
                  <a:gd name="T2" fmla="*/ 2 w 69"/>
                  <a:gd name="T3" fmla="*/ 49 h 49"/>
                  <a:gd name="T4" fmla="*/ 4 w 69"/>
                  <a:gd name="T5" fmla="*/ 44 h 49"/>
                  <a:gd name="T6" fmla="*/ 30 w 69"/>
                  <a:gd name="T7" fmla="*/ 21 h 49"/>
                  <a:gd name="T8" fmla="*/ 40 w 69"/>
                  <a:gd name="T9" fmla="*/ 16 h 49"/>
                  <a:gd name="T10" fmla="*/ 44 w 69"/>
                  <a:gd name="T11" fmla="*/ 10 h 49"/>
                  <a:gd name="T12" fmla="*/ 59 w 69"/>
                  <a:gd name="T13" fmla="*/ 0 h 49"/>
                  <a:gd name="T14" fmla="*/ 60 w 69"/>
                  <a:gd name="T15" fmla="*/ 0 h 49"/>
                  <a:gd name="T16" fmla="*/ 65 w 69"/>
                  <a:gd name="T17" fmla="*/ 38 h 49"/>
                  <a:gd name="T18" fmla="*/ 49 w 69"/>
                  <a:gd name="T19" fmla="*/ 4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49">
                    <a:moveTo>
                      <a:pt x="49" y="45"/>
                    </a:moveTo>
                    <a:cubicBezTo>
                      <a:pt x="33" y="43"/>
                      <a:pt x="17" y="46"/>
                      <a:pt x="2" y="49"/>
                    </a:cubicBezTo>
                    <a:cubicBezTo>
                      <a:pt x="0" y="45"/>
                      <a:pt x="3" y="45"/>
                      <a:pt x="4" y="44"/>
                    </a:cubicBezTo>
                    <a:cubicBezTo>
                      <a:pt x="13" y="36"/>
                      <a:pt x="21" y="29"/>
                      <a:pt x="30" y="21"/>
                    </a:cubicBezTo>
                    <a:cubicBezTo>
                      <a:pt x="33" y="19"/>
                      <a:pt x="35" y="16"/>
                      <a:pt x="40" y="16"/>
                    </a:cubicBezTo>
                    <a:cubicBezTo>
                      <a:pt x="42" y="15"/>
                      <a:pt x="41" y="12"/>
                      <a:pt x="44" y="10"/>
                    </a:cubicBezTo>
                    <a:cubicBezTo>
                      <a:pt x="49" y="7"/>
                      <a:pt x="53" y="3"/>
                      <a:pt x="59" y="0"/>
                    </a:cubicBezTo>
                    <a:cubicBezTo>
                      <a:pt x="59" y="0"/>
                      <a:pt x="60" y="0"/>
                      <a:pt x="60" y="0"/>
                    </a:cubicBezTo>
                    <a:cubicBezTo>
                      <a:pt x="65" y="12"/>
                      <a:pt x="69" y="25"/>
                      <a:pt x="65" y="38"/>
                    </a:cubicBezTo>
                    <a:cubicBezTo>
                      <a:pt x="63" y="46"/>
                      <a:pt x="56" y="46"/>
                      <a:pt x="49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2"/>
              <p:cNvSpPr>
                <a:spLocks/>
              </p:cNvSpPr>
              <p:nvPr/>
            </p:nvSpPr>
            <p:spPr bwMode="auto">
              <a:xfrm>
                <a:off x="3705984" y="2851944"/>
                <a:ext cx="117475" cy="133350"/>
              </a:xfrm>
              <a:custGeom>
                <a:avLst/>
                <a:gdLst>
                  <a:gd name="T0" fmla="*/ 45 w 55"/>
                  <a:gd name="T1" fmla="*/ 62 h 62"/>
                  <a:gd name="T2" fmla="*/ 25 w 55"/>
                  <a:gd name="T3" fmla="*/ 37 h 62"/>
                  <a:gd name="T4" fmla="*/ 0 w 55"/>
                  <a:gd name="T5" fmla="*/ 2 h 62"/>
                  <a:gd name="T6" fmla="*/ 6 w 55"/>
                  <a:gd name="T7" fmla="*/ 1 h 62"/>
                  <a:gd name="T8" fmla="*/ 25 w 55"/>
                  <a:gd name="T9" fmla="*/ 6 h 62"/>
                  <a:gd name="T10" fmla="*/ 34 w 55"/>
                  <a:gd name="T11" fmla="*/ 12 h 62"/>
                  <a:gd name="T12" fmla="*/ 53 w 55"/>
                  <a:gd name="T13" fmla="*/ 40 h 62"/>
                  <a:gd name="T14" fmla="*/ 55 w 55"/>
                  <a:gd name="T15" fmla="*/ 46 h 62"/>
                  <a:gd name="T16" fmla="*/ 45 w 55"/>
                  <a:gd name="T1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62">
                    <a:moveTo>
                      <a:pt x="45" y="62"/>
                    </a:moveTo>
                    <a:cubicBezTo>
                      <a:pt x="37" y="54"/>
                      <a:pt x="31" y="45"/>
                      <a:pt x="25" y="37"/>
                    </a:cubicBezTo>
                    <a:cubicBezTo>
                      <a:pt x="16" y="25"/>
                      <a:pt x="8" y="13"/>
                      <a:pt x="0" y="2"/>
                    </a:cubicBezTo>
                    <a:cubicBezTo>
                      <a:pt x="2" y="0"/>
                      <a:pt x="4" y="1"/>
                      <a:pt x="6" y="1"/>
                    </a:cubicBezTo>
                    <a:cubicBezTo>
                      <a:pt x="12" y="3"/>
                      <a:pt x="18" y="5"/>
                      <a:pt x="25" y="6"/>
                    </a:cubicBezTo>
                    <a:cubicBezTo>
                      <a:pt x="29" y="7"/>
                      <a:pt x="32" y="9"/>
                      <a:pt x="34" y="12"/>
                    </a:cubicBezTo>
                    <a:cubicBezTo>
                      <a:pt x="40" y="22"/>
                      <a:pt x="47" y="31"/>
                      <a:pt x="53" y="40"/>
                    </a:cubicBezTo>
                    <a:cubicBezTo>
                      <a:pt x="55" y="42"/>
                      <a:pt x="55" y="44"/>
                      <a:pt x="55" y="46"/>
                    </a:cubicBezTo>
                    <a:cubicBezTo>
                      <a:pt x="48" y="49"/>
                      <a:pt x="45" y="54"/>
                      <a:pt x="45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3"/>
              <p:cNvSpPr>
                <a:spLocks/>
              </p:cNvSpPr>
              <p:nvPr/>
            </p:nvSpPr>
            <p:spPr bwMode="auto">
              <a:xfrm>
                <a:off x="4040947" y="2670969"/>
                <a:ext cx="103188" cy="377825"/>
              </a:xfrm>
              <a:custGeom>
                <a:avLst/>
                <a:gdLst>
                  <a:gd name="T0" fmla="*/ 10 w 48"/>
                  <a:gd name="T1" fmla="*/ 176 h 176"/>
                  <a:gd name="T2" fmla="*/ 0 w 48"/>
                  <a:gd name="T3" fmla="*/ 171 h 176"/>
                  <a:gd name="T4" fmla="*/ 7 w 48"/>
                  <a:gd name="T5" fmla="*/ 166 h 176"/>
                  <a:gd name="T6" fmla="*/ 22 w 48"/>
                  <a:gd name="T7" fmla="*/ 130 h 176"/>
                  <a:gd name="T8" fmla="*/ 40 w 48"/>
                  <a:gd name="T9" fmla="*/ 48 h 176"/>
                  <a:gd name="T10" fmla="*/ 47 w 48"/>
                  <a:gd name="T11" fmla="*/ 4 h 176"/>
                  <a:gd name="T12" fmla="*/ 48 w 48"/>
                  <a:gd name="T13" fmla="*/ 0 h 176"/>
                  <a:gd name="T14" fmla="*/ 44 w 48"/>
                  <a:gd name="T15" fmla="*/ 54 h 176"/>
                  <a:gd name="T16" fmla="*/ 27 w 48"/>
                  <a:gd name="T17" fmla="*/ 135 h 176"/>
                  <a:gd name="T18" fmla="*/ 15 w 48"/>
                  <a:gd name="T19" fmla="*/ 168 h 176"/>
                  <a:gd name="T20" fmla="*/ 10 w 48"/>
                  <a:gd name="T21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176">
                    <a:moveTo>
                      <a:pt x="10" y="176"/>
                    </a:moveTo>
                    <a:cubicBezTo>
                      <a:pt x="7" y="174"/>
                      <a:pt x="4" y="173"/>
                      <a:pt x="0" y="171"/>
                    </a:cubicBezTo>
                    <a:cubicBezTo>
                      <a:pt x="4" y="171"/>
                      <a:pt x="5" y="169"/>
                      <a:pt x="7" y="166"/>
                    </a:cubicBezTo>
                    <a:cubicBezTo>
                      <a:pt x="13" y="155"/>
                      <a:pt x="18" y="142"/>
                      <a:pt x="22" y="130"/>
                    </a:cubicBezTo>
                    <a:cubicBezTo>
                      <a:pt x="29" y="103"/>
                      <a:pt x="35" y="76"/>
                      <a:pt x="40" y="48"/>
                    </a:cubicBezTo>
                    <a:cubicBezTo>
                      <a:pt x="43" y="34"/>
                      <a:pt x="46" y="19"/>
                      <a:pt x="47" y="4"/>
                    </a:cubicBezTo>
                    <a:cubicBezTo>
                      <a:pt x="47" y="3"/>
                      <a:pt x="47" y="1"/>
                      <a:pt x="48" y="0"/>
                    </a:cubicBezTo>
                    <a:cubicBezTo>
                      <a:pt x="48" y="18"/>
                      <a:pt x="46" y="36"/>
                      <a:pt x="44" y="54"/>
                    </a:cubicBezTo>
                    <a:cubicBezTo>
                      <a:pt x="41" y="82"/>
                      <a:pt x="36" y="109"/>
                      <a:pt x="27" y="135"/>
                    </a:cubicBezTo>
                    <a:cubicBezTo>
                      <a:pt x="24" y="146"/>
                      <a:pt x="20" y="157"/>
                      <a:pt x="15" y="168"/>
                    </a:cubicBezTo>
                    <a:cubicBezTo>
                      <a:pt x="14" y="171"/>
                      <a:pt x="12" y="174"/>
                      <a:pt x="10" y="17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4"/>
              <p:cNvSpPr>
                <a:spLocks/>
              </p:cNvSpPr>
              <p:nvPr/>
            </p:nvSpPr>
            <p:spPr bwMode="auto">
              <a:xfrm>
                <a:off x="3525009" y="3201194"/>
                <a:ext cx="134938" cy="87313"/>
              </a:xfrm>
              <a:custGeom>
                <a:avLst/>
                <a:gdLst>
                  <a:gd name="T0" fmla="*/ 7 w 63"/>
                  <a:gd name="T1" fmla="*/ 40 h 40"/>
                  <a:gd name="T2" fmla="*/ 0 w 63"/>
                  <a:gd name="T3" fmla="*/ 9 h 40"/>
                  <a:gd name="T4" fmla="*/ 20 w 63"/>
                  <a:gd name="T5" fmla="*/ 6 h 40"/>
                  <a:gd name="T6" fmla="*/ 40 w 63"/>
                  <a:gd name="T7" fmla="*/ 3 h 40"/>
                  <a:gd name="T8" fmla="*/ 63 w 63"/>
                  <a:gd name="T9" fmla="*/ 0 h 40"/>
                  <a:gd name="T10" fmla="*/ 44 w 63"/>
                  <a:gd name="T11" fmla="*/ 14 h 40"/>
                  <a:gd name="T12" fmla="*/ 26 w 63"/>
                  <a:gd name="T13" fmla="*/ 26 h 40"/>
                  <a:gd name="T14" fmla="*/ 7 w 63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40">
                    <a:moveTo>
                      <a:pt x="7" y="40"/>
                    </a:moveTo>
                    <a:cubicBezTo>
                      <a:pt x="5" y="29"/>
                      <a:pt x="2" y="19"/>
                      <a:pt x="0" y="9"/>
                    </a:cubicBezTo>
                    <a:cubicBezTo>
                      <a:pt x="6" y="6"/>
                      <a:pt x="13" y="7"/>
                      <a:pt x="20" y="6"/>
                    </a:cubicBezTo>
                    <a:cubicBezTo>
                      <a:pt x="27" y="5"/>
                      <a:pt x="33" y="4"/>
                      <a:pt x="40" y="3"/>
                    </a:cubicBezTo>
                    <a:cubicBezTo>
                      <a:pt x="47" y="2"/>
                      <a:pt x="54" y="1"/>
                      <a:pt x="63" y="0"/>
                    </a:cubicBezTo>
                    <a:cubicBezTo>
                      <a:pt x="56" y="6"/>
                      <a:pt x="50" y="10"/>
                      <a:pt x="44" y="14"/>
                    </a:cubicBezTo>
                    <a:cubicBezTo>
                      <a:pt x="38" y="18"/>
                      <a:pt x="32" y="22"/>
                      <a:pt x="26" y="26"/>
                    </a:cubicBezTo>
                    <a:cubicBezTo>
                      <a:pt x="20" y="31"/>
                      <a:pt x="14" y="36"/>
                      <a:pt x="7" y="40"/>
                    </a:cubicBezTo>
                    <a:close/>
                  </a:path>
                </a:pathLst>
              </a:custGeom>
              <a:solidFill>
                <a:srgbClr val="FBFB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5"/>
              <p:cNvSpPr>
                <a:spLocks/>
              </p:cNvSpPr>
              <p:nvPr/>
            </p:nvSpPr>
            <p:spPr bwMode="auto">
              <a:xfrm>
                <a:off x="3501197" y="3464719"/>
                <a:ext cx="79375" cy="115888"/>
              </a:xfrm>
              <a:custGeom>
                <a:avLst/>
                <a:gdLst>
                  <a:gd name="T0" fmla="*/ 0 w 37"/>
                  <a:gd name="T1" fmla="*/ 52 h 54"/>
                  <a:gd name="T2" fmla="*/ 2 w 37"/>
                  <a:gd name="T3" fmla="*/ 51 h 54"/>
                  <a:gd name="T4" fmla="*/ 15 w 37"/>
                  <a:gd name="T5" fmla="*/ 36 h 54"/>
                  <a:gd name="T6" fmla="*/ 11 w 37"/>
                  <a:gd name="T7" fmla="*/ 9 h 54"/>
                  <a:gd name="T8" fmla="*/ 10 w 37"/>
                  <a:gd name="T9" fmla="*/ 7 h 54"/>
                  <a:gd name="T10" fmla="*/ 21 w 37"/>
                  <a:gd name="T11" fmla="*/ 0 h 54"/>
                  <a:gd name="T12" fmla="*/ 28 w 37"/>
                  <a:gd name="T13" fmla="*/ 23 h 54"/>
                  <a:gd name="T14" fmla="*/ 32 w 37"/>
                  <a:gd name="T15" fmla="*/ 33 h 54"/>
                  <a:gd name="T16" fmla="*/ 25 w 37"/>
                  <a:gd name="T17" fmla="*/ 53 h 54"/>
                  <a:gd name="T18" fmla="*/ 18 w 37"/>
                  <a:gd name="T19" fmla="*/ 54 h 54"/>
                  <a:gd name="T20" fmla="*/ 0 w 37"/>
                  <a:gd name="T21" fmla="*/ 5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54">
                    <a:moveTo>
                      <a:pt x="0" y="52"/>
                    </a:moveTo>
                    <a:cubicBezTo>
                      <a:pt x="0" y="52"/>
                      <a:pt x="1" y="51"/>
                      <a:pt x="2" y="51"/>
                    </a:cubicBezTo>
                    <a:cubicBezTo>
                      <a:pt x="12" y="51"/>
                      <a:pt x="16" y="46"/>
                      <a:pt x="15" y="36"/>
                    </a:cubicBezTo>
                    <a:cubicBezTo>
                      <a:pt x="14" y="27"/>
                      <a:pt x="12" y="18"/>
                      <a:pt x="11" y="9"/>
                    </a:cubicBezTo>
                    <a:cubicBezTo>
                      <a:pt x="11" y="8"/>
                      <a:pt x="10" y="8"/>
                      <a:pt x="10" y="7"/>
                    </a:cubicBezTo>
                    <a:cubicBezTo>
                      <a:pt x="13" y="4"/>
                      <a:pt x="17" y="2"/>
                      <a:pt x="21" y="0"/>
                    </a:cubicBezTo>
                    <a:cubicBezTo>
                      <a:pt x="23" y="8"/>
                      <a:pt x="25" y="15"/>
                      <a:pt x="28" y="23"/>
                    </a:cubicBezTo>
                    <a:cubicBezTo>
                      <a:pt x="29" y="26"/>
                      <a:pt x="30" y="30"/>
                      <a:pt x="32" y="33"/>
                    </a:cubicBezTo>
                    <a:cubicBezTo>
                      <a:pt x="37" y="39"/>
                      <a:pt x="35" y="49"/>
                      <a:pt x="25" y="53"/>
                    </a:cubicBezTo>
                    <a:cubicBezTo>
                      <a:pt x="23" y="54"/>
                      <a:pt x="21" y="54"/>
                      <a:pt x="18" y="54"/>
                    </a:cubicBezTo>
                    <a:cubicBezTo>
                      <a:pt x="12" y="54"/>
                      <a:pt x="6" y="54"/>
                      <a:pt x="0" y="5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6"/>
              <p:cNvSpPr>
                <a:spLocks/>
              </p:cNvSpPr>
              <p:nvPr/>
            </p:nvSpPr>
            <p:spPr bwMode="auto">
              <a:xfrm>
                <a:off x="3555172" y="3120231"/>
                <a:ext cx="192088" cy="79375"/>
              </a:xfrm>
              <a:custGeom>
                <a:avLst/>
                <a:gdLst>
                  <a:gd name="T0" fmla="*/ 0 w 89"/>
                  <a:gd name="T1" fmla="*/ 37 h 37"/>
                  <a:gd name="T2" fmla="*/ 23 w 89"/>
                  <a:gd name="T3" fmla="*/ 29 h 37"/>
                  <a:gd name="T4" fmla="*/ 52 w 89"/>
                  <a:gd name="T5" fmla="*/ 23 h 37"/>
                  <a:gd name="T6" fmla="*/ 63 w 89"/>
                  <a:gd name="T7" fmla="*/ 17 h 37"/>
                  <a:gd name="T8" fmla="*/ 79 w 89"/>
                  <a:gd name="T9" fmla="*/ 0 h 37"/>
                  <a:gd name="T10" fmla="*/ 86 w 89"/>
                  <a:gd name="T11" fmla="*/ 12 h 37"/>
                  <a:gd name="T12" fmla="*/ 87 w 89"/>
                  <a:gd name="T13" fmla="*/ 18 h 37"/>
                  <a:gd name="T14" fmla="*/ 65 w 89"/>
                  <a:gd name="T15" fmla="*/ 27 h 37"/>
                  <a:gd name="T16" fmla="*/ 8 w 89"/>
                  <a:gd name="T17" fmla="*/ 36 h 37"/>
                  <a:gd name="T18" fmla="*/ 0 w 89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37">
                    <a:moveTo>
                      <a:pt x="0" y="37"/>
                    </a:moveTo>
                    <a:cubicBezTo>
                      <a:pt x="7" y="32"/>
                      <a:pt x="15" y="31"/>
                      <a:pt x="23" y="29"/>
                    </a:cubicBezTo>
                    <a:cubicBezTo>
                      <a:pt x="33" y="27"/>
                      <a:pt x="42" y="24"/>
                      <a:pt x="52" y="23"/>
                    </a:cubicBezTo>
                    <a:cubicBezTo>
                      <a:pt x="56" y="22"/>
                      <a:pt x="60" y="21"/>
                      <a:pt x="63" y="17"/>
                    </a:cubicBezTo>
                    <a:cubicBezTo>
                      <a:pt x="68" y="11"/>
                      <a:pt x="74" y="6"/>
                      <a:pt x="79" y="0"/>
                    </a:cubicBezTo>
                    <a:cubicBezTo>
                      <a:pt x="79" y="6"/>
                      <a:pt x="80" y="10"/>
                      <a:pt x="86" y="12"/>
                    </a:cubicBezTo>
                    <a:cubicBezTo>
                      <a:pt x="89" y="12"/>
                      <a:pt x="89" y="16"/>
                      <a:pt x="87" y="18"/>
                    </a:cubicBezTo>
                    <a:cubicBezTo>
                      <a:pt x="80" y="22"/>
                      <a:pt x="73" y="26"/>
                      <a:pt x="65" y="27"/>
                    </a:cubicBezTo>
                    <a:cubicBezTo>
                      <a:pt x="45" y="30"/>
                      <a:pt x="27" y="33"/>
                      <a:pt x="8" y="36"/>
                    </a:cubicBezTo>
                    <a:cubicBezTo>
                      <a:pt x="5" y="36"/>
                      <a:pt x="3" y="36"/>
                      <a:pt x="0" y="3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87"/>
              <p:cNvSpPr>
                <a:spLocks/>
              </p:cNvSpPr>
              <p:nvPr/>
            </p:nvSpPr>
            <p:spPr bwMode="auto">
              <a:xfrm>
                <a:off x="3493259" y="3212306"/>
                <a:ext cx="31750" cy="103188"/>
              </a:xfrm>
              <a:custGeom>
                <a:avLst/>
                <a:gdLst>
                  <a:gd name="T0" fmla="*/ 6 w 15"/>
                  <a:gd name="T1" fmla="*/ 48 h 48"/>
                  <a:gd name="T2" fmla="*/ 2 w 15"/>
                  <a:gd name="T3" fmla="*/ 8 h 48"/>
                  <a:gd name="T4" fmla="*/ 5 w 15"/>
                  <a:gd name="T5" fmla="*/ 0 h 48"/>
                  <a:gd name="T6" fmla="*/ 10 w 15"/>
                  <a:gd name="T7" fmla="*/ 5 h 48"/>
                  <a:gd name="T8" fmla="*/ 15 w 15"/>
                  <a:gd name="T9" fmla="*/ 41 h 48"/>
                  <a:gd name="T10" fmla="*/ 6 w 15"/>
                  <a:gd name="T1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48">
                    <a:moveTo>
                      <a:pt x="6" y="48"/>
                    </a:moveTo>
                    <a:cubicBezTo>
                      <a:pt x="6" y="34"/>
                      <a:pt x="5" y="21"/>
                      <a:pt x="2" y="8"/>
                    </a:cubicBezTo>
                    <a:cubicBezTo>
                      <a:pt x="2" y="5"/>
                      <a:pt x="0" y="1"/>
                      <a:pt x="5" y="0"/>
                    </a:cubicBezTo>
                    <a:cubicBezTo>
                      <a:pt x="3" y="4"/>
                      <a:pt x="8" y="2"/>
                      <a:pt x="10" y="5"/>
                    </a:cubicBezTo>
                    <a:cubicBezTo>
                      <a:pt x="12" y="16"/>
                      <a:pt x="13" y="28"/>
                      <a:pt x="15" y="41"/>
                    </a:cubicBezTo>
                    <a:cubicBezTo>
                      <a:pt x="13" y="44"/>
                      <a:pt x="10" y="46"/>
                      <a:pt x="6" y="4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88"/>
              <p:cNvSpPr>
                <a:spLocks/>
              </p:cNvSpPr>
              <p:nvPr/>
            </p:nvSpPr>
            <p:spPr bwMode="auto">
              <a:xfrm>
                <a:off x="3923472" y="2355056"/>
                <a:ext cx="30163" cy="19050"/>
              </a:xfrm>
              <a:custGeom>
                <a:avLst/>
                <a:gdLst>
                  <a:gd name="T0" fmla="*/ 14 w 14"/>
                  <a:gd name="T1" fmla="*/ 9 h 9"/>
                  <a:gd name="T2" fmla="*/ 0 w 14"/>
                  <a:gd name="T3" fmla="*/ 5 h 9"/>
                  <a:gd name="T4" fmla="*/ 1 w 14"/>
                  <a:gd name="T5" fmla="*/ 0 h 9"/>
                  <a:gd name="T6" fmla="*/ 13 w 14"/>
                  <a:gd name="T7" fmla="*/ 9 h 9"/>
                  <a:gd name="T8" fmla="*/ 14 w 14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">
                    <a:moveTo>
                      <a:pt x="14" y="9"/>
                    </a:moveTo>
                    <a:cubicBezTo>
                      <a:pt x="9" y="7"/>
                      <a:pt x="5" y="6"/>
                      <a:pt x="0" y="5"/>
                    </a:cubicBezTo>
                    <a:cubicBezTo>
                      <a:pt x="0" y="3"/>
                      <a:pt x="0" y="2"/>
                      <a:pt x="1" y="0"/>
                    </a:cubicBezTo>
                    <a:cubicBezTo>
                      <a:pt x="6" y="1"/>
                      <a:pt x="10" y="5"/>
                      <a:pt x="13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solidFill>
                <a:srgbClr val="FDE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89"/>
              <p:cNvSpPr>
                <a:spLocks/>
              </p:cNvSpPr>
              <p:nvPr/>
            </p:nvSpPr>
            <p:spPr bwMode="auto">
              <a:xfrm>
                <a:off x="6736522" y="3151981"/>
                <a:ext cx="903288" cy="168275"/>
              </a:xfrm>
              <a:custGeom>
                <a:avLst/>
                <a:gdLst>
                  <a:gd name="T0" fmla="*/ 7 w 420"/>
                  <a:gd name="T1" fmla="*/ 40 h 78"/>
                  <a:gd name="T2" fmla="*/ 0 w 420"/>
                  <a:gd name="T3" fmla="*/ 7 h 78"/>
                  <a:gd name="T4" fmla="*/ 11 w 420"/>
                  <a:gd name="T5" fmla="*/ 1 h 78"/>
                  <a:gd name="T6" fmla="*/ 22 w 420"/>
                  <a:gd name="T7" fmla="*/ 1 h 78"/>
                  <a:gd name="T8" fmla="*/ 126 w 420"/>
                  <a:gd name="T9" fmla="*/ 1 h 78"/>
                  <a:gd name="T10" fmla="*/ 211 w 420"/>
                  <a:gd name="T11" fmla="*/ 3 h 78"/>
                  <a:gd name="T12" fmla="*/ 254 w 420"/>
                  <a:gd name="T13" fmla="*/ 6 h 78"/>
                  <a:gd name="T14" fmla="*/ 283 w 420"/>
                  <a:gd name="T15" fmla="*/ 8 h 78"/>
                  <a:gd name="T16" fmla="*/ 314 w 420"/>
                  <a:gd name="T17" fmla="*/ 12 h 78"/>
                  <a:gd name="T18" fmla="*/ 363 w 420"/>
                  <a:gd name="T19" fmla="*/ 22 h 78"/>
                  <a:gd name="T20" fmla="*/ 404 w 420"/>
                  <a:gd name="T21" fmla="*/ 33 h 78"/>
                  <a:gd name="T22" fmla="*/ 415 w 420"/>
                  <a:gd name="T23" fmla="*/ 44 h 78"/>
                  <a:gd name="T24" fmla="*/ 418 w 420"/>
                  <a:gd name="T25" fmla="*/ 53 h 78"/>
                  <a:gd name="T26" fmla="*/ 417 w 420"/>
                  <a:gd name="T27" fmla="*/ 70 h 78"/>
                  <a:gd name="T28" fmla="*/ 402 w 420"/>
                  <a:gd name="T29" fmla="*/ 76 h 78"/>
                  <a:gd name="T30" fmla="*/ 329 w 420"/>
                  <a:gd name="T31" fmla="*/ 57 h 78"/>
                  <a:gd name="T32" fmla="*/ 286 w 420"/>
                  <a:gd name="T33" fmla="*/ 50 h 78"/>
                  <a:gd name="T34" fmla="*/ 263 w 420"/>
                  <a:gd name="T35" fmla="*/ 47 h 78"/>
                  <a:gd name="T36" fmla="*/ 239 w 420"/>
                  <a:gd name="T37" fmla="*/ 45 h 78"/>
                  <a:gd name="T38" fmla="*/ 174 w 420"/>
                  <a:gd name="T39" fmla="*/ 42 h 78"/>
                  <a:gd name="T40" fmla="*/ 15 w 420"/>
                  <a:gd name="T41" fmla="*/ 41 h 78"/>
                  <a:gd name="T42" fmla="*/ 7 w 420"/>
                  <a:gd name="T43" fmla="*/ 4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0" h="78">
                    <a:moveTo>
                      <a:pt x="7" y="40"/>
                    </a:moveTo>
                    <a:cubicBezTo>
                      <a:pt x="6" y="28"/>
                      <a:pt x="7" y="16"/>
                      <a:pt x="0" y="7"/>
                    </a:cubicBezTo>
                    <a:cubicBezTo>
                      <a:pt x="3" y="2"/>
                      <a:pt x="7" y="1"/>
                      <a:pt x="11" y="1"/>
                    </a:cubicBezTo>
                    <a:cubicBezTo>
                      <a:pt x="15" y="1"/>
                      <a:pt x="19" y="1"/>
                      <a:pt x="22" y="1"/>
                    </a:cubicBezTo>
                    <a:cubicBezTo>
                      <a:pt x="57" y="1"/>
                      <a:pt x="91" y="0"/>
                      <a:pt x="126" y="1"/>
                    </a:cubicBezTo>
                    <a:cubicBezTo>
                      <a:pt x="154" y="1"/>
                      <a:pt x="182" y="3"/>
                      <a:pt x="211" y="3"/>
                    </a:cubicBezTo>
                    <a:cubicBezTo>
                      <a:pt x="225" y="6"/>
                      <a:pt x="239" y="4"/>
                      <a:pt x="254" y="6"/>
                    </a:cubicBezTo>
                    <a:cubicBezTo>
                      <a:pt x="263" y="7"/>
                      <a:pt x="273" y="8"/>
                      <a:pt x="283" y="8"/>
                    </a:cubicBezTo>
                    <a:cubicBezTo>
                      <a:pt x="294" y="9"/>
                      <a:pt x="304" y="10"/>
                      <a:pt x="314" y="12"/>
                    </a:cubicBezTo>
                    <a:cubicBezTo>
                      <a:pt x="331" y="15"/>
                      <a:pt x="347" y="18"/>
                      <a:pt x="363" y="22"/>
                    </a:cubicBezTo>
                    <a:cubicBezTo>
                      <a:pt x="377" y="25"/>
                      <a:pt x="391" y="29"/>
                      <a:pt x="404" y="33"/>
                    </a:cubicBezTo>
                    <a:cubicBezTo>
                      <a:pt x="410" y="35"/>
                      <a:pt x="414" y="38"/>
                      <a:pt x="415" y="44"/>
                    </a:cubicBezTo>
                    <a:cubicBezTo>
                      <a:pt x="416" y="47"/>
                      <a:pt x="417" y="50"/>
                      <a:pt x="418" y="53"/>
                    </a:cubicBezTo>
                    <a:cubicBezTo>
                      <a:pt x="420" y="59"/>
                      <a:pt x="419" y="64"/>
                      <a:pt x="417" y="70"/>
                    </a:cubicBezTo>
                    <a:cubicBezTo>
                      <a:pt x="414" y="76"/>
                      <a:pt x="409" y="78"/>
                      <a:pt x="402" y="76"/>
                    </a:cubicBezTo>
                    <a:cubicBezTo>
                      <a:pt x="378" y="68"/>
                      <a:pt x="354" y="62"/>
                      <a:pt x="329" y="57"/>
                    </a:cubicBezTo>
                    <a:cubicBezTo>
                      <a:pt x="315" y="54"/>
                      <a:pt x="301" y="52"/>
                      <a:pt x="286" y="50"/>
                    </a:cubicBezTo>
                    <a:cubicBezTo>
                      <a:pt x="279" y="49"/>
                      <a:pt x="271" y="49"/>
                      <a:pt x="263" y="47"/>
                    </a:cubicBezTo>
                    <a:cubicBezTo>
                      <a:pt x="255" y="46"/>
                      <a:pt x="247" y="46"/>
                      <a:pt x="239" y="45"/>
                    </a:cubicBezTo>
                    <a:cubicBezTo>
                      <a:pt x="217" y="44"/>
                      <a:pt x="195" y="43"/>
                      <a:pt x="174" y="42"/>
                    </a:cubicBezTo>
                    <a:cubicBezTo>
                      <a:pt x="121" y="40"/>
                      <a:pt x="68" y="42"/>
                      <a:pt x="15" y="41"/>
                    </a:cubicBezTo>
                    <a:cubicBezTo>
                      <a:pt x="12" y="41"/>
                      <a:pt x="10" y="41"/>
                      <a:pt x="7" y="4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90"/>
              <p:cNvSpPr>
                <a:spLocks/>
              </p:cNvSpPr>
              <p:nvPr/>
            </p:nvSpPr>
            <p:spPr bwMode="auto">
              <a:xfrm>
                <a:off x="6569834" y="3277394"/>
                <a:ext cx="403225" cy="407988"/>
              </a:xfrm>
              <a:custGeom>
                <a:avLst/>
                <a:gdLst>
                  <a:gd name="T0" fmla="*/ 166 w 187"/>
                  <a:gd name="T1" fmla="*/ 50 h 190"/>
                  <a:gd name="T2" fmla="*/ 165 w 187"/>
                  <a:gd name="T3" fmla="*/ 53 h 190"/>
                  <a:gd name="T4" fmla="*/ 167 w 187"/>
                  <a:gd name="T5" fmla="*/ 53 h 190"/>
                  <a:gd name="T6" fmla="*/ 174 w 187"/>
                  <a:gd name="T7" fmla="*/ 47 h 190"/>
                  <a:gd name="T8" fmla="*/ 175 w 187"/>
                  <a:gd name="T9" fmla="*/ 54 h 190"/>
                  <a:gd name="T10" fmla="*/ 158 w 187"/>
                  <a:gd name="T11" fmla="*/ 81 h 190"/>
                  <a:gd name="T12" fmla="*/ 109 w 187"/>
                  <a:gd name="T13" fmla="*/ 128 h 190"/>
                  <a:gd name="T14" fmla="*/ 80 w 187"/>
                  <a:gd name="T15" fmla="*/ 152 h 190"/>
                  <a:gd name="T16" fmla="*/ 79 w 187"/>
                  <a:gd name="T17" fmla="*/ 155 h 190"/>
                  <a:gd name="T18" fmla="*/ 95 w 187"/>
                  <a:gd name="T19" fmla="*/ 146 h 190"/>
                  <a:gd name="T20" fmla="*/ 106 w 187"/>
                  <a:gd name="T21" fmla="*/ 143 h 190"/>
                  <a:gd name="T22" fmla="*/ 144 w 187"/>
                  <a:gd name="T23" fmla="*/ 153 h 190"/>
                  <a:gd name="T24" fmla="*/ 161 w 187"/>
                  <a:gd name="T25" fmla="*/ 154 h 190"/>
                  <a:gd name="T26" fmla="*/ 163 w 187"/>
                  <a:gd name="T27" fmla="*/ 157 h 190"/>
                  <a:gd name="T28" fmla="*/ 173 w 187"/>
                  <a:gd name="T29" fmla="*/ 153 h 190"/>
                  <a:gd name="T30" fmla="*/ 180 w 187"/>
                  <a:gd name="T31" fmla="*/ 152 h 190"/>
                  <a:gd name="T32" fmla="*/ 186 w 187"/>
                  <a:gd name="T33" fmla="*/ 157 h 190"/>
                  <a:gd name="T34" fmla="*/ 166 w 187"/>
                  <a:gd name="T35" fmla="*/ 178 h 190"/>
                  <a:gd name="T36" fmla="*/ 161 w 187"/>
                  <a:gd name="T37" fmla="*/ 179 h 190"/>
                  <a:gd name="T38" fmla="*/ 139 w 187"/>
                  <a:gd name="T39" fmla="*/ 183 h 190"/>
                  <a:gd name="T40" fmla="*/ 117 w 187"/>
                  <a:gd name="T41" fmla="*/ 182 h 190"/>
                  <a:gd name="T42" fmla="*/ 38 w 187"/>
                  <a:gd name="T43" fmla="*/ 188 h 190"/>
                  <a:gd name="T44" fmla="*/ 12 w 187"/>
                  <a:gd name="T45" fmla="*/ 184 h 190"/>
                  <a:gd name="T46" fmla="*/ 5 w 187"/>
                  <a:gd name="T47" fmla="*/ 163 h 190"/>
                  <a:gd name="T48" fmla="*/ 19 w 187"/>
                  <a:gd name="T49" fmla="*/ 149 h 190"/>
                  <a:gd name="T50" fmla="*/ 45 w 187"/>
                  <a:gd name="T51" fmla="*/ 131 h 190"/>
                  <a:gd name="T52" fmla="*/ 106 w 187"/>
                  <a:gd name="T53" fmla="*/ 67 h 190"/>
                  <a:gd name="T54" fmla="*/ 112 w 187"/>
                  <a:gd name="T55" fmla="*/ 58 h 190"/>
                  <a:gd name="T56" fmla="*/ 81 w 187"/>
                  <a:gd name="T57" fmla="*/ 26 h 190"/>
                  <a:gd name="T58" fmla="*/ 86 w 187"/>
                  <a:gd name="T59" fmla="*/ 18 h 190"/>
                  <a:gd name="T60" fmla="*/ 126 w 187"/>
                  <a:gd name="T61" fmla="*/ 2 h 190"/>
                  <a:gd name="T62" fmla="*/ 154 w 187"/>
                  <a:gd name="T63" fmla="*/ 13 h 190"/>
                  <a:gd name="T64" fmla="*/ 165 w 187"/>
                  <a:gd name="T65" fmla="*/ 33 h 190"/>
                  <a:gd name="T66" fmla="*/ 166 w 187"/>
                  <a:gd name="T67" fmla="*/ 5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" h="190">
                    <a:moveTo>
                      <a:pt x="166" y="50"/>
                    </a:moveTo>
                    <a:cubicBezTo>
                      <a:pt x="166" y="51"/>
                      <a:pt x="165" y="52"/>
                      <a:pt x="165" y="53"/>
                    </a:cubicBezTo>
                    <a:cubicBezTo>
                      <a:pt x="166" y="53"/>
                      <a:pt x="167" y="53"/>
                      <a:pt x="167" y="53"/>
                    </a:cubicBezTo>
                    <a:cubicBezTo>
                      <a:pt x="169" y="51"/>
                      <a:pt x="171" y="49"/>
                      <a:pt x="174" y="47"/>
                    </a:cubicBezTo>
                    <a:cubicBezTo>
                      <a:pt x="177" y="49"/>
                      <a:pt x="176" y="51"/>
                      <a:pt x="175" y="54"/>
                    </a:cubicBezTo>
                    <a:cubicBezTo>
                      <a:pt x="171" y="64"/>
                      <a:pt x="165" y="73"/>
                      <a:pt x="158" y="81"/>
                    </a:cubicBezTo>
                    <a:cubicBezTo>
                      <a:pt x="144" y="99"/>
                      <a:pt x="127" y="114"/>
                      <a:pt x="109" y="128"/>
                    </a:cubicBezTo>
                    <a:cubicBezTo>
                      <a:pt x="99" y="135"/>
                      <a:pt x="89" y="143"/>
                      <a:pt x="80" y="152"/>
                    </a:cubicBezTo>
                    <a:cubicBezTo>
                      <a:pt x="79" y="153"/>
                      <a:pt x="78" y="153"/>
                      <a:pt x="79" y="155"/>
                    </a:cubicBezTo>
                    <a:cubicBezTo>
                      <a:pt x="84" y="152"/>
                      <a:pt x="90" y="150"/>
                      <a:pt x="95" y="146"/>
                    </a:cubicBezTo>
                    <a:cubicBezTo>
                      <a:pt x="99" y="144"/>
                      <a:pt x="102" y="143"/>
                      <a:pt x="106" y="143"/>
                    </a:cubicBezTo>
                    <a:cubicBezTo>
                      <a:pt x="119" y="145"/>
                      <a:pt x="131" y="150"/>
                      <a:pt x="144" y="153"/>
                    </a:cubicBezTo>
                    <a:cubicBezTo>
                      <a:pt x="149" y="155"/>
                      <a:pt x="155" y="157"/>
                      <a:pt x="161" y="154"/>
                    </a:cubicBezTo>
                    <a:cubicBezTo>
                      <a:pt x="162" y="155"/>
                      <a:pt x="160" y="158"/>
                      <a:pt x="163" y="157"/>
                    </a:cubicBezTo>
                    <a:cubicBezTo>
                      <a:pt x="167" y="156"/>
                      <a:pt x="170" y="154"/>
                      <a:pt x="173" y="153"/>
                    </a:cubicBezTo>
                    <a:cubicBezTo>
                      <a:pt x="175" y="152"/>
                      <a:pt x="177" y="152"/>
                      <a:pt x="180" y="152"/>
                    </a:cubicBezTo>
                    <a:cubicBezTo>
                      <a:pt x="183" y="152"/>
                      <a:pt x="185" y="153"/>
                      <a:pt x="186" y="157"/>
                    </a:cubicBezTo>
                    <a:cubicBezTo>
                      <a:pt x="187" y="167"/>
                      <a:pt x="177" y="178"/>
                      <a:pt x="166" y="178"/>
                    </a:cubicBezTo>
                    <a:cubicBezTo>
                      <a:pt x="164" y="178"/>
                      <a:pt x="162" y="178"/>
                      <a:pt x="161" y="179"/>
                    </a:cubicBezTo>
                    <a:cubicBezTo>
                      <a:pt x="154" y="182"/>
                      <a:pt x="147" y="183"/>
                      <a:pt x="139" y="183"/>
                    </a:cubicBezTo>
                    <a:cubicBezTo>
                      <a:pt x="132" y="183"/>
                      <a:pt x="125" y="183"/>
                      <a:pt x="117" y="182"/>
                    </a:cubicBezTo>
                    <a:cubicBezTo>
                      <a:pt x="91" y="180"/>
                      <a:pt x="64" y="183"/>
                      <a:pt x="38" y="188"/>
                    </a:cubicBezTo>
                    <a:cubicBezTo>
                      <a:pt x="29" y="190"/>
                      <a:pt x="20" y="188"/>
                      <a:pt x="12" y="184"/>
                    </a:cubicBezTo>
                    <a:cubicBezTo>
                      <a:pt x="3" y="180"/>
                      <a:pt x="0" y="172"/>
                      <a:pt x="5" y="163"/>
                    </a:cubicBezTo>
                    <a:cubicBezTo>
                      <a:pt x="8" y="157"/>
                      <a:pt x="12" y="152"/>
                      <a:pt x="19" y="149"/>
                    </a:cubicBezTo>
                    <a:cubicBezTo>
                      <a:pt x="29" y="145"/>
                      <a:pt x="37" y="138"/>
                      <a:pt x="45" y="131"/>
                    </a:cubicBezTo>
                    <a:cubicBezTo>
                      <a:pt x="68" y="112"/>
                      <a:pt x="88" y="91"/>
                      <a:pt x="106" y="67"/>
                    </a:cubicBezTo>
                    <a:cubicBezTo>
                      <a:pt x="108" y="64"/>
                      <a:pt x="110" y="61"/>
                      <a:pt x="112" y="58"/>
                    </a:cubicBezTo>
                    <a:cubicBezTo>
                      <a:pt x="103" y="46"/>
                      <a:pt x="91" y="37"/>
                      <a:pt x="81" y="26"/>
                    </a:cubicBezTo>
                    <a:cubicBezTo>
                      <a:pt x="80" y="22"/>
                      <a:pt x="83" y="20"/>
                      <a:pt x="86" y="18"/>
                    </a:cubicBezTo>
                    <a:cubicBezTo>
                      <a:pt x="98" y="11"/>
                      <a:pt x="112" y="5"/>
                      <a:pt x="126" y="2"/>
                    </a:cubicBezTo>
                    <a:cubicBezTo>
                      <a:pt x="138" y="0"/>
                      <a:pt x="147" y="3"/>
                      <a:pt x="154" y="13"/>
                    </a:cubicBezTo>
                    <a:cubicBezTo>
                      <a:pt x="158" y="19"/>
                      <a:pt x="162" y="26"/>
                      <a:pt x="165" y="33"/>
                    </a:cubicBezTo>
                    <a:cubicBezTo>
                      <a:pt x="167" y="38"/>
                      <a:pt x="170" y="44"/>
                      <a:pt x="166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91"/>
              <p:cNvSpPr>
                <a:spLocks/>
              </p:cNvSpPr>
              <p:nvPr/>
            </p:nvSpPr>
            <p:spPr bwMode="auto">
              <a:xfrm>
                <a:off x="6428547" y="3296444"/>
                <a:ext cx="325438" cy="92075"/>
              </a:xfrm>
              <a:custGeom>
                <a:avLst/>
                <a:gdLst>
                  <a:gd name="T0" fmla="*/ 151 w 151"/>
                  <a:gd name="T1" fmla="*/ 33 h 43"/>
                  <a:gd name="T2" fmla="*/ 148 w 151"/>
                  <a:gd name="T3" fmla="*/ 37 h 43"/>
                  <a:gd name="T4" fmla="*/ 118 w 151"/>
                  <a:gd name="T5" fmla="*/ 42 h 43"/>
                  <a:gd name="T6" fmla="*/ 98 w 151"/>
                  <a:gd name="T7" fmla="*/ 41 h 43"/>
                  <a:gd name="T8" fmla="*/ 63 w 151"/>
                  <a:gd name="T9" fmla="*/ 39 h 43"/>
                  <a:gd name="T10" fmla="*/ 4 w 151"/>
                  <a:gd name="T11" fmla="*/ 35 h 43"/>
                  <a:gd name="T12" fmla="*/ 0 w 151"/>
                  <a:gd name="T13" fmla="*/ 34 h 43"/>
                  <a:gd name="T14" fmla="*/ 16 w 151"/>
                  <a:gd name="T15" fmla="*/ 28 h 43"/>
                  <a:gd name="T16" fmla="*/ 17 w 151"/>
                  <a:gd name="T17" fmla="*/ 32 h 43"/>
                  <a:gd name="T18" fmla="*/ 25 w 151"/>
                  <a:gd name="T19" fmla="*/ 34 h 43"/>
                  <a:gd name="T20" fmla="*/ 47 w 151"/>
                  <a:gd name="T21" fmla="*/ 9 h 43"/>
                  <a:gd name="T22" fmla="*/ 52 w 151"/>
                  <a:gd name="T23" fmla="*/ 10 h 43"/>
                  <a:gd name="T24" fmla="*/ 68 w 151"/>
                  <a:gd name="T25" fmla="*/ 10 h 43"/>
                  <a:gd name="T26" fmla="*/ 82 w 151"/>
                  <a:gd name="T27" fmla="*/ 3 h 43"/>
                  <a:gd name="T28" fmla="*/ 86 w 151"/>
                  <a:gd name="T29" fmla="*/ 4 h 43"/>
                  <a:gd name="T30" fmla="*/ 88 w 151"/>
                  <a:gd name="T31" fmla="*/ 9 h 43"/>
                  <a:gd name="T32" fmla="*/ 94 w 151"/>
                  <a:gd name="T33" fmla="*/ 11 h 43"/>
                  <a:gd name="T34" fmla="*/ 104 w 151"/>
                  <a:gd name="T35" fmla="*/ 0 h 43"/>
                  <a:gd name="T36" fmla="*/ 151 w 151"/>
                  <a:gd name="T37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43">
                    <a:moveTo>
                      <a:pt x="151" y="33"/>
                    </a:moveTo>
                    <a:cubicBezTo>
                      <a:pt x="151" y="36"/>
                      <a:pt x="150" y="37"/>
                      <a:pt x="148" y="37"/>
                    </a:cubicBezTo>
                    <a:cubicBezTo>
                      <a:pt x="138" y="38"/>
                      <a:pt x="128" y="40"/>
                      <a:pt x="118" y="42"/>
                    </a:cubicBezTo>
                    <a:cubicBezTo>
                      <a:pt x="111" y="43"/>
                      <a:pt x="104" y="42"/>
                      <a:pt x="98" y="41"/>
                    </a:cubicBezTo>
                    <a:cubicBezTo>
                      <a:pt x="86" y="39"/>
                      <a:pt x="75" y="39"/>
                      <a:pt x="63" y="39"/>
                    </a:cubicBezTo>
                    <a:cubicBezTo>
                      <a:pt x="43" y="39"/>
                      <a:pt x="24" y="37"/>
                      <a:pt x="4" y="35"/>
                    </a:cubicBezTo>
                    <a:cubicBezTo>
                      <a:pt x="2" y="35"/>
                      <a:pt x="1" y="35"/>
                      <a:pt x="0" y="34"/>
                    </a:cubicBezTo>
                    <a:cubicBezTo>
                      <a:pt x="5" y="32"/>
                      <a:pt x="10" y="30"/>
                      <a:pt x="16" y="28"/>
                    </a:cubicBezTo>
                    <a:cubicBezTo>
                      <a:pt x="18" y="28"/>
                      <a:pt x="17" y="30"/>
                      <a:pt x="17" y="32"/>
                    </a:cubicBezTo>
                    <a:cubicBezTo>
                      <a:pt x="19" y="36"/>
                      <a:pt x="21" y="37"/>
                      <a:pt x="25" y="34"/>
                    </a:cubicBezTo>
                    <a:cubicBezTo>
                      <a:pt x="33" y="26"/>
                      <a:pt x="40" y="18"/>
                      <a:pt x="47" y="9"/>
                    </a:cubicBezTo>
                    <a:cubicBezTo>
                      <a:pt x="49" y="8"/>
                      <a:pt x="51" y="8"/>
                      <a:pt x="52" y="10"/>
                    </a:cubicBezTo>
                    <a:cubicBezTo>
                      <a:pt x="57" y="13"/>
                      <a:pt x="63" y="12"/>
                      <a:pt x="68" y="10"/>
                    </a:cubicBezTo>
                    <a:cubicBezTo>
                      <a:pt x="73" y="9"/>
                      <a:pt x="78" y="6"/>
                      <a:pt x="82" y="3"/>
                    </a:cubicBezTo>
                    <a:cubicBezTo>
                      <a:pt x="83" y="3"/>
                      <a:pt x="85" y="2"/>
                      <a:pt x="86" y="4"/>
                    </a:cubicBezTo>
                    <a:cubicBezTo>
                      <a:pt x="87" y="6"/>
                      <a:pt x="87" y="8"/>
                      <a:pt x="88" y="9"/>
                    </a:cubicBezTo>
                    <a:cubicBezTo>
                      <a:pt x="89" y="12"/>
                      <a:pt x="91" y="12"/>
                      <a:pt x="94" y="11"/>
                    </a:cubicBezTo>
                    <a:cubicBezTo>
                      <a:pt x="98" y="9"/>
                      <a:pt x="100" y="4"/>
                      <a:pt x="104" y="0"/>
                    </a:cubicBezTo>
                    <a:cubicBezTo>
                      <a:pt x="121" y="9"/>
                      <a:pt x="136" y="22"/>
                      <a:pt x="151" y="33"/>
                    </a:cubicBezTo>
                    <a:close/>
                  </a:path>
                </a:pathLst>
              </a:custGeom>
              <a:solidFill>
                <a:srgbClr val="FEF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92"/>
              <p:cNvSpPr>
                <a:spLocks/>
              </p:cNvSpPr>
              <p:nvPr/>
            </p:nvSpPr>
            <p:spPr bwMode="auto">
              <a:xfrm>
                <a:off x="6696834" y="3253581"/>
                <a:ext cx="246063" cy="130175"/>
              </a:xfrm>
              <a:custGeom>
                <a:avLst/>
                <a:gdLst>
                  <a:gd name="T0" fmla="*/ 107 w 114"/>
                  <a:gd name="T1" fmla="*/ 61 h 61"/>
                  <a:gd name="T2" fmla="*/ 96 w 114"/>
                  <a:gd name="T3" fmla="*/ 30 h 61"/>
                  <a:gd name="T4" fmla="*/ 91 w 114"/>
                  <a:gd name="T5" fmla="*/ 23 h 61"/>
                  <a:gd name="T6" fmla="*/ 69 w 114"/>
                  <a:gd name="T7" fmla="*/ 15 h 61"/>
                  <a:gd name="T8" fmla="*/ 25 w 114"/>
                  <a:gd name="T9" fmla="*/ 33 h 61"/>
                  <a:gd name="T10" fmla="*/ 22 w 114"/>
                  <a:gd name="T11" fmla="*/ 37 h 61"/>
                  <a:gd name="T12" fmla="*/ 0 w 114"/>
                  <a:gd name="T13" fmla="*/ 20 h 61"/>
                  <a:gd name="T14" fmla="*/ 20 w 114"/>
                  <a:gd name="T15" fmla="*/ 4 h 61"/>
                  <a:gd name="T16" fmla="*/ 27 w 114"/>
                  <a:gd name="T17" fmla="*/ 0 h 61"/>
                  <a:gd name="T18" fmla="*/ 76 w 114"/>
                  <a:gd name="T19" fmla="*/ 0 h 61"/>
                  <a:gd name="T20" fmla="*/ 83 w 114"/>
                  <a:gd name="T21" fmla="*/ 3 h 61"/>
                  <a:gd name="T22" fmla="*/ 114 w 114"/>
                  <a:gd name="T23" fmla="*/ 53 h 61"/>
                  <a:gd name="T24" fmla="*/ 107 w 114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61">
                    <a:moveTo>
                      <a:pt x="107" y="61"/>
                    </a:moveTo>
                    <a:cubicBezTo>
                      <a:pt x="107" y="50"/>
                      <a:pt x="103" y="39"/>
                      <a:pt x="96" y="30"/>
                    </a:cubicBezTo>
                    <a:cubicBezTo>
                      <a:pt x="94" y="28"/>
                      <a:pt x="93" y="26"/>
                      <a:pt x="91" y="23"/>
                    </a:cubicBezTo>
                    <a:cubicBezTo>
                      <a:pt x="86" y="15"/>
                      <a:pt x="78" y="14"/>
                      <a:pt x="69" y="15"/>
                    </a:cubicBezTo>
                    <a:cubicBezTo>
                      <a:pt x="53" y="18"/>
                      <a:pt x="39" y="26"/>
                      <a:pt x="25" y="33"/>
                    </a:cubicBezTo>
                    <a:cubicBezTo>
                      <a:pt x="24" y="34"/>
                      <a:pt x="23" y="36"/>
                      <a:pt x="22" y="37"/>
                    </a:cubicBezTo>
                    <a:cubicBezTo>
                      <a:pt x="15" y="31"/>
                      <a:pt x="8" y="26"/>
                      <a:pt x="0" y="20"/>
                    </a:cubicBezTo>
                    <a:cubicBezTo>
                      <a:pt x="10" y="17"/>
                      <a:pt x="16" y="11"/>
                      <a:pt x="20" y="4"/>
                    </a:cubicBezTo>
                    <a:cubicBezTo>
                      <a:pt x="22" y="1"/>
                      <a:pt x="24" y="0"/>
                      <a:pt x="27" y="0"/>
                    </a:cubicBezTo>
                    <a:cubicBezTo>
                      <a:pt x="43" y="0"/>
                      <a:pt x="60" y="0"/>
                      <a:pt x="76" y="0"/>
                    </a:cubicBezTo>
                    <a:cubicBezTo>
                      <a:pt x="79" y="0"/>
                      <a:pt x="81" y="1"/>
                      <a:pt x="83" y="3"/>
                    </a:cubicBezTo>
                    <a:cubicBezTo>
                      <a:pt x="95" y="19"/>
                      <a:pt x="105" y="35"/>
                      <a:pt x="114" y="53"/>
                    </a:cubicBezTo>
                    <a:cubicBezTo>
                      <a:pt x="112" y="57"/>
                      <a:pt x="110" y="59"/>
                      <a:pt x="107" y="6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93"/>
              <p:cNvSpPr>
                <a:spLocks/>
              </p:cNvSpPr>
              <p:nvPr/>
            </p:nvSpPr>
            <p:spPr bwMode="auto">
              <a:xfrm>
                <a:off x="7101647" y="2334419"/>
                <a:ext cx="30163" cy="69850"/>
              </a:xfrm>
              <a:custGeom>
                <a:avLst/>
                <a:gdLst>
                  <a:gd name="T0" fmla="*/ 0 w 14"/>
                  <a:gd name="T1" fmla="*/ 0 h 33"/>
                  <a:gd name="T2" fmla="*/ 12 w 14"/>
                  <a:gd name="T3" fmla="*/ 14 h 33"/>
                  <a:gd name="T4" fmla="*/ 8 w 14"/>
                  <a:gd name="T5" fmla="*/ 33 h 33"/>
                  <a:gd name="T6" fmla="*/ 0 w 14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33">
                    <a:moveTo>
                      <a:pt x="0" y="0"/>
                    </a:moveTo>
                    <a:cubicBezTo>
                      <a:pt x="8" y="3"/>
                      <a:pt x="11" y="9"/>
                      <a:pt x="12" y="14"/>
                    </a:cubicBezTo>
                    <a:cubicBezTo>
                      <a:pt x="14" y="21"/>
                      <a:pt x="13" y="28"/>
                      <a:pt x="8" y="33"/>
                    </a:cubicBezTo>
                    <a:cubicBezTo>
                      <a:pt x="7" y="22"/>
                      <a:pt x="3" y="13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94"/>
              <p:cNvSpPr>
                <a:spLocks/>
              </p:cNvSpPr>
              <p:nvPr/>
            </p:nvSpPr>
            <p:spPr bwMode="auto">
              <a:xfrm>
                <a:off x="6700009" y="3113881"/>
                <a:ext cx="46038" cy="34925"/>
              </a:xfrm>
              <a:custGeom>
                <a:avLst/>
                <a:gdLst>
                  <a:gd name="T0" fmla="*/ 0 w 22"/>
                  <a:gd name="T1" fmla="*/ 0 h 16"/>
                  <a:gd name="T2" fmla="*/ 14 w 22"/>
                  <a:gd name="T3" fmla="*/ 2 h 16"/>
                  <a:gd name="T4" fmla="*/ 21 w 22"/>
                  <a:gd name="T5" fmla="*/ 7 h 16"/>
                  <a:gd name="T6" fmla="*/ 17 w 22"/>
                  <a:gd name="T7" fmla="*/ 14 h 16"/>
                  <a:gd name="T8" fmla="*/ 14 w 22"/>
                  <a:gd name="T9" fmla="*/ 16 h 16"/>
                  <a:gd name="T10" fmla="*/ 0 w 22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0" y="0"/>
                    </a:moveTo>
                    <a:cubicBezTo>
                      <a:pt x="6" y="1"/>
                      <a:pt x="10" y="1"/>
                      <a:pt x="14" y="2"/>
                    </a:cubicBezTo>
                    <a:cubicBezTo>
                      <a:pt x="17" y="3"/>
                      <a:pt x="20" y="4"/>
                      <a:pt x="21" y="7"/>
                    </a:cubicBezTo>
                    <a:cubicBezTo>
                      <a:pt x="22" y="10"/>
                      <a:pt x="20" y="12"/>
                      <a:pt x="17" y="14"/>
                    </a:cubicBezTo>
                    <a:cubicBezTo>
                      <a:pt x="16" y="15"/>
                      <a:pt x="15" y="15"/>
                      <a:pt x="14" y="16"/>
                    </a:cubicBezTo>
                    <a:cubicBezTo>
                      <a:pt x="9" y="11"/>
                      <a:pt x="5" y="6"/>
                      <a:pt x="0" y="0"/>
                    </a:cubicBezTo>
                    <a:close/>
                  </a:path>
                </a:pathLst>
              </a:custGeom>
              <a:solidFill>
                <a:srgbClr val="D1B3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95"/>
              <p:cNvSpPr>
                <a:spLocks/>
              </p:cNvSpPr>
              <p:nvPr/>
            </p:nvSpPr>
            <p:spPr bwMode="auto">
              <a:xfrm>
                <a:off x="4418772" y="1405731"/>
                <a:ext cx="663575" cy="311150"/>
              </a:xfrm>
              <a:custGeom>
                <a:avLst/>
                <a:gdLst>
                  <a:gd name="T0" fmla="*/ 23 w 309"/>
                  <a:gd name="T1" fmla="*/ 126 h 145"/>
                  <a:gd name="T2" fmla="*/ 13 w 309"/>
                  <a:gd name="T3" fmla="*/ 136 h 145"/>
                  <a:gd name="T4" fmla="*/ 3 w 309"/>
                  <a:gd name="T5" fmla="*/ 145 h 145"/>
                  <a:gd name="T6" fmla="*/ 1 w 309"/>
                  <a:gd name="T7" fmla="*/ 139 h 145"/>
                  <a:gd name="T8" fmla="*/ 4 w 309"/>
                  <a:gd name="T9" fmla="*/ 103 h 145"/>
                  <a:gd name="T10" fmla="*/ 29 w 309"/>
                  <a:gd name="T11" fmla="*/ 72 h 145"/>
                  <a:gd name="T12" fmla="*/ 50 w 309"/>
                  <a:gd name="T13" fmla="*/ 64 h 145"/>
                  <a:gd name="T14" fmla="*/ 101 w 309"/>
                  <a:gd name="T15" fmla="*/ 34 h 145"/>
                  <a:gd name="T16" fmla="*/ 130 w 309"/>
                  <a:gd name="T17" fmla="*/ 16 h 145"/>
                  <a:gd name="T18" fmla="*/ 170 w 309"/>
                  <a:gd name="T19" fmla="*/ 2 h 145"/>
                  <a:gd name="T20" fmla="*/ 209 w 309"/>
                  <a:gd name="T21" fmla="*/ 15 h 145"/>
                  <a:gd name="T22" fmla="*/ 232 w 309"/>
                  <a:gd name="T23" fmla="*/ 38 h 145"/>
                  <a:gd name="T24" fmla="*/ 291 w 309"/>
                  <a:gd name="T25" fmla="*/ 67 h 145"/>
                  <a:gd name="T26" fmla="*/ 309 w 309"/>
                  <a:gd name="T27" fmla="*/ 69 h 145"/>
                  <a:gd name="T28" fmla="*/ 301 w 309"/>
                  <a:gd name="T29" fmla="*/ 75 h 145"/>
                  <a:gd name="T30" fmla="*/ 229 w 309"/>
                  <a:gd name="T31" fmla="*/ 93 h 145"/>
                  <a:gd name="T32" fmla="*/ 209 w 309"/>
                  <a:gd name="T33" fmla="*/ 98 h 145"/>
                  <a:gd name="T34" fmla="*/ 137 w 309"/>
                  <a:gd name="T35" fmla="*/ 104 h 145"/>
                  <a:gd name="T36" fmla="*/ 79 w 309"/>
                  <a:gd name="T37" fmla="*/ 96 h 145"/>
                  <a:gd name="T38" fmla="*/ 72 w 309"/>
                  <a:gd name="T39" fmla="*/ 95 h 145"/>
                  <a:gd name="T40" fmla="*/ 70 w 309"/>
                  <a:gd name="T41" fmla="*/ 97 h 145"/>
                  <a:gd name="T42" fmla="*/ 23 w 309"/>
                  <a:gd name="T43" fmla="*/ 12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9" h="145">
                    <a:moveTo>
                      <a:pt x="23" y="126"/>
                    </a:moveTo>
                    <a:cubicBezTo>
                      <a:pt x="21" y="131"/>
                      <a:pt x="16" y="132"/>
                      <a:pt x="13" y="136"/>
                    </a:cubicBezTo>
                    <a:cubicBezTo>
                      <a:pt x="10" y="139"/>
                      <a:pt x="7" y="143"/>
                      <a:pt x="3" y="145"/>
                    </a:cubicBezTo>
                    <a:cubicBezTo>
                      <a:pt x="0" y="143"/>
                      <a:pt x="0" y="141"/>
                      <a:pt x="1" y="139"/>
                    </a:cubicBezTo>
                    <a:cubicBezTo>
                      <a:pt x="2" y="127"/>
                      <a:pt x="2" y="115"/>
                      <a:pt x="4" y="103"/>
                    </a:cubicBezTo>
                    <a:cubicBezTo>
                      <a:pt x="7" y="88"/>
                      <a:pt x="15" y="78"/>
                      <a:pt x="29" y="72"/>
                    </a:cubicBezTo>
                    <a:cubicBezTo>
                      <a:pt x="36" y="70"/>
                      <a:pt x="43" y="67"/>
                      <a:pt x="50" y="64"/>
                    </a:cubicBezTo>
                    <a:cubicBezTo>
                      <a:pt x="68" y="56"/>
                      <a:pt x="84" y="45"/>
                      <a:pt x="101" y="34"/>
                    </a:cubicBezTo>
                    <a:cubicBezTo>
                      <a:pt x="110" y="28"/>
                      <a:pt x="120" y="22"/>
                      <a:pt x="130" y="16"/>
                    </a:cubicBezTo>
                    <a:cubicBezTo>
                      <a:pt x="143" y="9"/>
                      <a:pt x="156" y="4"/>
                      <a:pt x="170" y="2"/>
                    </a:cubicBezTo>
                    <a:cubicBezTo>
                      <a:pt x="185" y="0"/>
                      <a:pt x="198" y="5"/>
                      <a:pt x="209" y="15"/>
                    </a:cubicBezTo>
                    <a:cubicBezTo>
                      <a:pt x="217" y="23"/>
                      <a:pt x="225" y="31"/>
                      <a:pt x="232" y="38"/>
                    </a:cubicBezTo>
                    <a:cubicBezTo>
                      <a:pt x="249" y="55"/>
                      <a:pt x="268" y="64"/>
                      <a:pt x="291" y="67"/>
                    </a:cubicBezTo>
                    <a:cubicBezTo>
                      <a:pt x="297" y="68"/>
                      <a:pt x="303" y="69"/>
                      <a:pt x="309" y="69"/>
                    </a:cubicBezTo>
                    <a:cubicBezTo>
                      <a:pt x="309" y="74"/>
                      <a:pt x="305" y="75"/>
                      <a:pt x="301" y="75"/>
                    </a:cubicBezTo>
                    <a:cubicBezTo>
                      <a:pt x="277" y="78"/>
                      <a:pt x="253" y="86"/>
                      <a:pt x="229" y="93"/>
                    </a:cubicBezTo>
                    <a:cubicBezTo>
                      <a:pt x="223" y="96"/>
                      <a:pt x="216" y="96"/>
                      <a:pt x="209" y="98"/>
                    </a:cubicBezTo>
                    <a:cubicBezTo>
                      <a:pt x="185" y="101"/>
                      <a:pt x="161" y="105"/>
                      <a:pt x="137" y="104"/>
                    </a:cubicBezTo>
                    <a:cubicBezTo>
                      <a:pt x="117" y="104"/>
                      <a:pt x="98" y="102"/>
                      <a:pt x="79" y="96"/>
                    </a:cubicBezTo>
                    <a:cubicBezTo>
                      <a:pt x="77" y="95"/>
                      <a:pt x="74" y="95"/>
                      <a:pt x="72" y="95"/>
                    </a:cubicBezTo>
                    <a:cubicBezTo>
                      <a:pt x="71" y="96"/>
                      <a:pt x="70" y="97"/>
                      <a:pt x="70" y="97"/>
                    </a:cubicBezTo>
                    <a:cubicBezTo>
                      <a:pt x="49" y="98"/>
                      <a:pt x="33" y="107"/>
                      <a:pt x="23" y="126"/>
                    </a:cubicBez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96"/>
              <p:cNvSpPr>
                <a:spLocks/>
              </p:cNvSpPr>
              <p:nvPr/>
            </p:nvSpPr>
            <p:spPr bwMode="auto">
              <a:xfrm>
                <a:off x="4467984" y="1553369"/>
                <a:ext cx="722313" cy="285750"/>
              </a:xfrm>
              <a:custGeom>
                <a:avLst/>
                <a:gdLst>
                  <a:gd name="T0" fmla="*/ 186 w 336"/>
                  <a:gd name="T1" fmla="*/ 26 h 133"/>
                  <a:gd name="T2" fmla="*/ 190 w 336"/>
                  <a:gd name="T3" fmla="*/ 25 h 133"/>
                  <a:gd name="T4" fmla="*/ 209 w 336"/>
                  <a:gd name="T5" fmla="*/ 21 h 133"/>
                  <a:gd name="T6" fmla="*/ 260 w 336"/>
                  <a:gd name="T7" fmla="*/ 6 h 133"/>
                  <a:gd name="T8" fmla="*/ 279 w 336"/>
                  <a:gd name="T9" fmla="*/ 4 h 133"/>
                  <a:gd name="T10" fmla="*/ 286 w 336"/>
                  <a:gd name="T11" fmla="*/ 0 h 133"/>
                  <a:gd name="T12" fmla="*/ 327 w 336"/>
                  <a:gd name="T13" fmla="*/ 25 h 133"/>
                  <a:gd name="T14" fmla="*/ 336 w 336"/>
                  <a:gd name="T15" fmla="*/ 43 h 133"/>
                  <a:gd name="T16" fmla="*/ 312 w 336"/>
                  <a:gd name="T17" fmla="*/ 51 h 133"/>
                  <a:gd name="T18" fmla="*/ 270 w 336"/>
                  <a:gd name="T19" fmla="*/ 59 h 133"/>
                  <a:gd name="T20" fmla="*/ 240 w 336"/>
                  <a:gd name="T21" fmla="*/ 63 h 133"/>
                  <a:gd name="T22" fmla="*/ 188 w 336"/>
                  <a:gd name="T23" fmla="*/ 104 h 133"/>
                  <a:gd name="T24" fmla="*/ 175 w 336"/>
                  <a:gd name="T25" fmla="*/ 133 h 133"/>
                  <a:gd name="T26" fmla="*/ 169 w 336"/>
                  <a:gd name="T27" fmla="*/ 128 h 133"/>
                  <a:gd name="T28" fmla="*/ 154 w 336"/>
                  <a:gd name="T29" fmla="*/ 114 h 133"/>
                  <a:gd name="T30" fmla="*/ 112 w 336"/>
                  <a:gd name="T31" fmla="*/ 77 h 133"/>
                  <a:gd name="T32" fmla="*/ 85 w 336"/>
                  <a:gd name="T33" fmla="*/ 56 h 133"/>
                  <a:gd name="T34" fmla="*/ 71 w 336"/>
                  <a:gd name="T35" fmla="*/ 51 h 133"/>
                  <a:gd name="T36" fmla="*/ 46 w 336"/>
                  <a:gd name="T37" fmla="*/ 50 h 133"/>
                  <a:gd name="T38" fmla="*/ 13 w 336"/>
                  <a:gd name="T39" fmla="*/ 53 h 133"/>
                  <a:gd name="T40" fmla="*/ 0 w 336"/>
                  <a:gd name="T41" fmla="*/ 57 h 133"/>
                  <a:gd name="T42" fmla="*/ 39 w 336"/>
                  <a:gd name="T43" fmla="*/ 27 h 133"/>
                  <a:gd name="T44" fmla="*/ 47 w 336"/>
                  <a:gd name="T45" fmla="*/ 25 h 133"/>
                  <a:gd name="T46" fmla="*/ 55 w 336"/>
                  <a:gd name="T47" fmla="*/ 27 h 133"/>
                  <a:gd name="T48" fmla="*/ 184 w 336"/>
                  <a:gd name="T49" fmla="*/ 29 h 133"/>
                  <a:gd name="T50" fmla="*/ 186 w 336"/>
                  <a:gd name="T51" fmla="*/ 2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133">
                    <a:moveTo>
                      <a:pt x="186" y="26"/>
                    </a:moveTo>
                    <a:cubicBezTo>
                      <a:pt x="188" y="26"/>
                      <a:pt x="189" y="25"/>
                      <a:pt x="190" y="25"/>
                    </a:cubicBezTo>
                    <a:cubicBezTo>
                      <a:pt x="197" y="25"/>
                      <a:pt x="203" y="23"/>
                      <a:pt x="209" y="21"/>
                    </a:cubicBezTo>
                    <a:cubicBezTo>
                      <a:pt x="226" y="15"/>
                      <a:pt x="243" y="10"/>
                      <a:pt x="260" y="6"/>
                    </a:cubicBezTo>
                    <a:cubicBezTo>
                      <a:pt x="267" y="5"/>
                      <a:pt x="273" y="4"/>
                      <a:pt x="279" y="4"/>
                    </a:cubicBezTo>
                    <a:cubicBezTo>
                      <a:pt x="282" y="3"/>
                      <a:pt x="285" y="3"/>
                      <a:pt x="286" y="0"/>
                    </a:cubicBezTo>
                    <a:cubicBezTo>
                      <a:pt x="305" y="0"/>
                      <a:pt x="318" y="8"/>
                      <a:pt x="327" y="25"/>
                    </a:cubicBezTo>
                    <a:cubicBezTo>
                      <a:pt x="330" y="31"/>
                      <a:pt x="333" y="37"/>
                      <a:pt x="336" y="43"/>
                    </a:cubicBezTo>
                    <a:cubicBezTo>
                      <a:pt x="329" y="48"/>
                      <a:pt x="320" y="49"/>
                      <a:pt x="312" y="51"/>
                    </a:cubicBezTo>
                    <a:cubicBezTo>
                      <a:pt x="299" y="54"/>
                      <a:pt x="285" y="57"/>
                      <a:pt x="270" y="59"/>
                    </a:cubicBezTo>
                    <a:cubicBezTo>
                      <a:pt x="260" y="60"/>
                      <a:pt x="250" y="61"/>
                      <a:pt x="240" y="63"/>
                    </a:cubicBezTo>
                    <a:cubicBezTo>
                      <a:pt x="217" y="69"/>
                      <a:pt x="200" y="83"/>
                      <a:pt x="188" y="104"/>
                    </a:cubicBezTo>
                    <a:cubicBezTo>
                      <a:pt x="183" y="114"/>
                      <a:pt x="179" y="123"/>
                      <a:pt x="175" y="133"/>
                    </a:cubicBezTo>
                    <a:cubicBezTo>
                      <a:pt x="172" y="133"/>
                      <a:pt x="170" y="130"/>
                      <a:pt x="169" y="128"/>
                    </a:cubicBezTo>
                    <a:cubicBezTo>
                      <a:pt x="164" y="124"/>
                      <a:pt x="159" y="119"/>
                      <a:pt x="154" y="114"/>
                    </a:cubicBezTo>
                    <a:cubicBezTo>
                      <a:pt x="141" y="100"/>
                      <a:pt x="126" y="89"/>
                      <a:pt x="112" y="77"/>
                    </a:cubicBezTo>
                    <a:cubicBezTo>
                      <a:pt x="103" y="70"/>
                      <a:pt x="94" y="63"/>
                      <a:pt x="85" y="56"/>
                    </a:cubicBezTo>
                    <a:cubicBezTo>
                      <a:pt x="81" y="53"/>
                      <a:pt x="76" y="51"/>
                      <a:pt x="71" y="51"/>
                    </a:cubicBezTo>
                    <a:cubicBezTo>
                      <a:pt x="63" y="52"/>
                      <a:pt x="54" y="51"/>
                      <a:pt x="46" y="50"/>
                    </a:cubicBezTo>
                    <a:cubicBezTo>
                      <a:pt x="35" y="48"/>
                      <a:pt x="24" y="51"/>
                      <a:pt x="13" y="53"/>
                    </a:cubicBezTo>
                    <a:cubicBezTo>
                      <a:pt x="9" y="54"/>
                      <a:pt x="5" y="56"/>
                      <a:pt x="0" y="57"/>
                    </a:cubicBezTo>
                    <a:cubicBezTo>
                      <a:pt x="6" y="37"/>
                      <a:pt x="19" y="29"/>
                      <a:pt x="39" y="27"/>
                    </a:cubicBezTo>
                    <a:cubicBezTo>
                      <a:pt x="41" y="26"/>
                      <a:pt x="45" y="28"/>
                      <a:pt x="47" y="25"/>
                    </a:cubicBezTo>
                    <a:cubicBezTo>
                      <a:pt x="50" y="24"/>
                      <a:pt x="52" y="26"/>
                      <a:pt x="55" y="27"/>
                    </a:cubicBezTo>
                    <a:cubicBezTo>
                      <a:pt x="98" y="47"/>
                      <a:pt x="141" y="42"/>
                      <a:pt x="184" y="29"/>
                    </a:cubicBezTo>
                    <a:cubicBezTo>
                      <a:pt x="185" y="28"/>
                      <a:pt x="186" y="28"/>
                      <a:pt x="186" y="26"/>
                    </a:cubicBezTo>
                    <a:close/>
                  </a:path>
                </a:pathLst>
              </a:custGeom>
              <a:solidFill>
                <a:srgbClr val="898B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97"/>
              <p:cNvSpPr>
                <a:spLocks/>
              </p:cNvSpPr>
              <p:nvPr/>
            </p:nvSpPr>
            <p:spPr bwMode="auto">
              <a:xfrm>
                <a:off x="5176009" y="1442244"/>
                <a:ext cx="249238" cy="203200"/>
              </a:xfrm>
              <a:custGeom>
                <a:avLst/>
                <a:gdLst>
                  <a:gd name="T0" fmla="*/ 48 w 116"/>
                  <a:gd name="T1" fmla="*/ 0 h 95"/>
                  <a:gd name="T2" fmla="*/ 66 w 116"/>
                  <a:gd name="T3" fmla="*/ 13 h 95"/>
                  <a:gd name="T4" fmla="*/ 93 w 116"/>
                  <a:gd name="T5" fmla="*/ 49 h 95"/>
                  <a:gd name="T6" fmla="*/ 107 w 116"/>
                  <a:gd name="T7" fmla="*/ 64 h 95"/>
                  <a:gd name="T8" fmla="*/ 116 w 116"/>
                  <a:gd name="T9" fmla="*/ 73 h 95"/>
                  <a:gd name="T10" fmla="*/ 111 w 116"/>
                  <a:gd name="T11" fmla="*/ 74 h 95"/>
                  <a:gd name="T12" fmla="*/ 79 w 116"/>
                  <a:gd name="T13" fmla="*/ 69 h 95"/>
                  <a:gd name="T14" fmla="*/ 39 w 116"/>
                  <a:gd name="T15" fmla="*/ 80 h 95"/>
                  <a:gd name="T16" fmla="*/ 15 w 116"/>
                  <a:gd name="T17" fmla="*/ 93 h 95"/>
                  <a:gd name="T18" fmla="*/ 8 w 116"/>
                  <a:gd name="T19" fmla="*/ 90 h 95"/>
                  <a:gd name="T20" fmla="*/ 0 w 116"/>
                  <a:gd name="T21" fmla="*/ 70 h 95"/>
                  <a:gd name="T22" fmla="*/ 6 w 116"/>
                  <a:gd name="T23" fmla="*/ 64 h 95"/>
                  <a:gd name="T24" fmla="*/ 37 w 116"/>
                  <a:gd name="T25" fmla="*/ 21 h 95"/>
                  <a:gd name="T26" fmla="*/ 36 w 116"/>
                  <a:gd name="T27" fmla="*/ 11 h 95"/>
                  <a:gd name="T28" fmla="*/ 48 w 116"/>
                  <a:gd name="T2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6" h="95">
                    <a:moveTo>
                      <a:pt x="48" y="0"/>
                    </a:moveTo>
                    <a:cubicBezTo>
                      <a:pt x="56" y="2"/>
                      <a:pt x="61" y="7"/>
                      <a:pt x="66" y="13"/>
                    </a:cubicBezTo>
                    <a:cubicBezTo>
                      <a:pt x="75" y="25"/>
                      <a:pt x="83" y="37"/>
                      <a:pt x="93" y="49"/>
                    </a:cubicBezTo>
                    <a:cubicBezTo>
                      <a:pt x="97" y="54"/>
                      <a:pt x="102" y="59"/>
                      <a:pt x="107" y="64"/>
                    </a:cubicBezTo>
                    <a:cubicBezTo>
                      <a:pt x="110" y="67"/>
                      <a:pt x="113" y="70"/>
                      <a:pt x="116" y="73"/>
                    </a:cubicBezTo>
                    <a:cubicBezTo>
                      <a:pt x="114" y="76"/>
                      <a:pt x="112" y="74"/>
                      <a:pt x="111" y="74"/>
                    </a:cubicBezTo>
                    <a:cubicBezTo>
                      <a:pt x="100" y="71"/>
                      <a:pt x="90" y="69"/>
                      <a:pt x="79" y="69"/>
                    </a:cubicBezTo>
                    <a:cubicBezTo>
                      <a:pt x="64" y="69"/>
                      <a:pt x="51" y="74"/>
                      <a:pt x="39" y="80"/>
                    </a:cubicBezTo>
                    <a:cubicBezTo>
                      <a:pt x="31" y="85"/>
                      <a:pt x="23" y="89"/>
                      <a:pt x="15" y="93"/>
                    </a:cubicBezTo>
                    <a:cubicBezTo>
                      <a:pt x="11" y="95"/>
                      <a:pt x="9" y="94"/>
                      <a:pt x="8" y="90"/>
                    </a:cubicBezTo>
                    <a:cubicBezTo>
                      <a:pt x="6" y="83"/>
                      <a:pt x="2" y="76"/>
                      <a:pt x="0" y="70"/>
                    </a:cubicBezTo>
                    <a:cubicBezTo>
                      <a:pt x="1" y="66"/>
                      <a:pt x="4" y="65"/>
                      <a:pt x="6" y="64"/>
                    </a:cubicBezTo>
                    <a:cubicBezTo>
                      <a:pt x="21" y="53"/>
                      <a:pt x="31" y="38"/>
                      <a:pt x="37" y="21"/>
                    </a:cubicBezTo>
                    <a:cubicBezTo>
                      <a:pt x="38" y="18"/>
                      <a:pt x="39" y="14"/>
                      <a:pt x="36" y="11"/>
                    </a:cubicBezTo>
                    <a:cubicBezTo>
                      <a:pt x="37" y="5"/>
                      <a:pt x="43" y="3"/>
                      <a:pt x="48" y="0"/>
                    </a:cubicBezTo>
                    <a:close/>
                  </a:path>
                </a:pathLst>
              </a:custGeom>
              <a:solidFill>
                <a:srgbClr val="898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98"/>
              <p:cNvSpPr>
                <a:spLocks/>
              </p:cNvSpPr>
              <p:nvPr/>
            </p:nvSpPr>
            <p:spPr bwMode="auto">
              <a:xfrm>
                <a:off x="4975984" y="1431131"/>
                <a:ext cx="303213" cy="141288"/>
              </a:xfrm>
              <a:custGeom>
                <a:avLst/>
                <a:gdLst>
                  <a:gd name="T0" fmla="*/ 141 w 141"/>
                  <a:gd name="T1" fmla="*/ 5 h 66"/>
                  <a:gd name="T2" fmla="*/ 129 w 141"/>
                  <a:gd name="T3" fmla="*/ 16 h 66"/>
                  <a:gd name="T4" fmla="*/ 124 w 141"/>
                  <a:gd name="T5" fmla="*/ 25 h 66"/>
                  <a:gd name="T6" fmla="*/ 88 w 141"/>
                  <a:gd name="T7" fmla="*/ 66 h 66"/>
                  <a:gd name="T8" fmla="*/ 83 w 141"/>
                  <a:gd name="T9" fmla="*/ 63 h 66"/>
                  <a:gd name="T10" fmla="*/ 56 w 141"/>
                  <a:gd name="T11" fmla="*/ 51 h 66"/>
                  <a:gd name="T12" fmla="*/ 17 w 141"/>
                  <a:gd name="T13" fmla="*/ 43 h 66"/>
                  <a:gd name="T14" fmla="*/ 0 w 141"/>
                  <a:gd name="T15" fmla="*/ 35 h 66"/>
                  <a:gd name="T16" fmla="*/ 6 w 141"/>
                  <a:gd name="T17" fmla="*/ 31 h 66"/>
                  <a:gd name="T18" fmla="*/ 55 w 141"/>
                  <a:gd name="T19" fmla="*/ 20 h 66"/>
                  <a:gd name="T20" fmla="*/ 102 w 141"/>
                  <a:gd name="T21" fmla="*/ 7 h 66"/>
                  <a:gd name="T22" fmla="*/ 116 w 141"/>
                  <a:gd name="T23" fmla="*/ 3 h 66"/>
                  <a:gd name="T24" fmla="*/ 141 w 141"/>
                  <a:gd name="T25" fmla="*/ 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1" h="66">
                    <a:moveTo>
                      <a:pt x="141" y="5"/>
                    </a:moveTo>
                    <a:cubicBezTo>
                      <a:pt x="138" y="10"/>
                      <a:pt x="133" y="13"/>
                      <a:pt x="129" y="16"/>
                    </a:cubicBezTo>
                    <a:cubicBezTo>
                      <a:pt x="127" y="19"/>
                      <a:pt x="125" y="22"/>
                      <a:pt x="124" y="25"/>
                    </a:cubicBezTo>
                    <a:cubicBezTo>
                      <a:pt x="115" y="41"/>
                      <a:pt x="101" y="54"/>
                      <a:pt x="88" y="66"/>
                    </a:cubicBezTo>
                    <a:cubicBezTo>
                      <a:pt x="86" y="66"/>
                      <a:pt x="85" y="65"/>
                      <a:pt x="83" y="63"/>
                    </a:cubicBezTo>
                    <a:cubicBezTo>
                      <a:pt x="76" y="55"/>
                      <a:pt x="67" y="52"/>
                      <a:pt x="56" y="51"/>
                    </a:cubicBezTo>
                    <a:cubicBezTo>
                      <a:pt x="43" y="49"/>
                      <a:pt x="30" y="47"/>
                      <a:pt x="17" y="43"/>
                    </a:cubicBezTo>
                    <a:cubicBezTo>
                      <a:pt x="11" y="41"/>
                      <a:pt x="5" y="38"/>
                      <a:pt x="0" y="35"/>
                    </a:cubicBezTo>
                    <a:cubicBezTo>
                      <a:pt x="2" y="32"/>
                      <a:pt x="4" y="32"/>
                      <a:pt x="6" y="31"/>
                    </a:cubicBezTo>
                    <a:cubicBezTo>
                      <a:pt x="22" y="27"/>
                      <a:pt x="39" y="23"/>
                      <a:pt x="55" y="20"/>
                    </a:cubicBezTo>
                    <a:cubicBezTo>
                      <a:pt x="71" y="17"/>
                      <a:pt x="87" y="14"/>
                      <a:pt x="102" y="7"/>
                    </a:cubicBezTo>
                    <a:cubicBezTo>
                      <a:pt x="106" y="5"/>
                      <a:pt x="111" y="4"/>
                      <a:pt x="116" y="3"/>
                    </a:cubicBezTo>
                    <a:cubicBezTo>
                      <a:pt x="124" y="0"/>
                      <a:pt x="133" y="1"/>
                      <a:pt x="141" y="5"/>
                    </a:cubicBezTo>
                    <a:close/>
                  </a:path>
                </a:pathLst>
              </a:custGeom>
              <a:solidFill>
                <a:srgbClr val="A6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99"/>
              <p:cNvSpPr>
                <a:spLocks/>
              </p:cNvSpPr>
              <p:nvPr/>
            </p:nvSpPr>
            <p:spPr bwMode="auto">
              <a:xfrm>
                <a:off x="1815272" y="3012281"/>
                <a:ext cx="1125538" cy="1123950"/>
              </a:xfrm>
              <a:custGeom>
                <a:avLst/>
                <a:gdLst>
                  <a:gd name="T0" fmla="*/ 238 w 523"/>
                  <a:gd name="T1" fmla="*/ 0 h 523"/>
                  <a:gd name="T2" fmla="*/ 253 w 523"/>
                  <a:gd name="T3" fmla="*/ 2 h 523"/>
                  <a:gd name="T4" fmla="*/ 273 w 523"/>
                  <a:gd name="T5" fmla="*/ 2 h 523"/>
                  <a:gd name="T6" fmla="*/ 278 w 523"/>
                  <a:gd name="T7" fmla="*/ 4 h 523"/>
                  <a:gd name="T8" fmla="*/ 297 w 523"/>
                  <a:gd name="T9" fmla="*/ 4 h 523"/>
                  <a:gd name="T10" fmla="*/ 316 w 523"/>
                  <a:gd name="T11" fmla="*/ 8 h 523"/>
                  <a:gd name="T12" fmla="*/ 354 w 523"/>
                  <a:gd name="T13" fmla="*/ 18 h 523"/>
                  <a:gd name="T14" fmla="*/ 372 w 523"/>
                  <a:gd name="T15" fmla="*/ 21 h 523"/>
                  <a:gd name="T16" fmla="*/ 403 w 523"/>
                  <a:gd name="T17" fmla="*/ 38 h 523"/>
                  <a:gd name="T18" fmla="*/ 438 w 523"/>
                  <a:gd name="T19" fmla="*/ 73 h 523"/>
                  <a:gd name="T20" fmla="*/ 460 w 523"/>
                  <a:gd name="T21" fmla="*/ 98 h 523"/>
                  <a:gd name="T22" fmla="*/ 480 w 523"/>
                  <a:gd name="T23" fmla="*/ 120 h 523"/>
                  <a:gd name="T24" fmla="*/ 514 w 523"/>
                  <a:gd name="T25" fmla="*/ 188 h 523"/>
                  <a:gd name="T26" fmla="*/ 519 w 523"/>
                  <a:gd name="T27" fmla="*/ 226 h 523"/>
                  <a:gd name="T28" fmla="*/ 521 w 523"/>
                  <a:gd name="T29" fmla="*/ 271 h 523"/>
                  <a:gd name="T30" fmla="*/ 522 w 523"/>
                  <a:gd name="T31" fmla="*/ 326 h 523"/>
                  <a:gd name="T32" fmla="*/ 504 w 523"/>
                  <a:gd name="T33" fmla="*/ 374 h 523"/>
                  <a:gd name="T34" fmla="*/ 490 w 523"/>
                  <a:gd name="T35" fmla="*/ 399 h 523"/>
                  <a:gd name="T36" fmla="*/ 445 w 523"/>
                  <a:gd name="T37" fmla="*/ 453 h 523"/>
                  <a:gd name="T38" fmla="*/ 378 w 523"/>
                  <a:gd name="T39" fmla="*/ 503 h 523"/>
                  <a:gd name="T40" fmla="*/ 333 w 523"/>
                  <a:gd name="T41" fmla="*/ 517 h 523"/>
                  <a:gd name="T42" fmla="*/ 301 w 523"/>
                  <a:gd name="T43" fmla="*/ 520 h 523"/>
                  <a:gd name="T44" fmla="*/ 252 w 523"/>
                  <a:gd name="T45" fmla="*/ 522 h 523"/>
                  <a:gd name="T46" fmla="*/ 97 w 523"/>
                  <a:gd name="T47" fmla="*/ 476 h 523"/>
                  <a:gd name="T48" fmla="*/ 59 w 523"/>
                  <a:gd name="T49" fmla="*/ 450 h 523"/>
                  <a:gd name="T50" fmla="*/ 43 w 523"/>
                  <a:gd name="T51" fmla="*/ 432 h 523"/>
                  <a:gd name="T52" fmla="*/ 11 w 523"/>
                  <a:gd name="T53" fmla="*/ 358 h 523"/>
                  <a:gd name="T54" fmla="*/ 3 w 523"/>
                  <a:gd name="T55" fmla="*/ 309 h 523"/>
                  <a:gd name="T56" fmla="*/ 0 w 523"/>
                  <a:gd name="T57" fmla="*/ 260 h 523"/>
                  <a:gd name="T58" fmla="*/ 2 w 523"/>
                  <a:gd name="T59" fmla="*/ 236 h 523"/>
                  <a:gd name="T60" fmla="*/ 11 w 523"/>
                  <a:gd name="T61" fmla="*/ 187 h 523"/>
                  <a:gd name="T62" fmla="*/ 42 w 523"/>
                  <a:gd name="T63" fmla="*/ 117 h 523"/>
                  <a:gd name="T64" fmla="*/ 63 w 523"/>
                  <a:gd name="T65" fmla="*/ 120 h 523"/>
                  <a:gd name="T66" fmla="*/ 72 w 523"/>
                  <a:gd name="T67" fmla="*/ 113 h 523"/>
                  <a:gd name="T68" fmla="*/ 78 w 523"/>
                  <a:gd name="T69" fmla="*/ 95 h 523"/>
                  <a:gd name="T70" fmla="*/ 80 w 523"/>
                  <a:gd name="T71" fmla="*/ 79 h 523"/>
                  <a:gd name="T72" fmla="*/ 83 w 523"/>
                  <a:gd name="T73" fmla="*/ 73 h 523"/>
                  <a:gd name="T74" fmla="*/ 132 w 523"/>
                  <a:gd name="T75" fmla="*/ 35 h 523"/>
                  <a:gd name="T76" fmla="*/ 209 w 523"/>
                  <a:gd name="T77" fmla="*/ 5 h 523"/>
                  <a:gd name="T78" fmla="*/ 232 w 523"/>
                  <a:gd name="T79" fmla="*/ 2 h 523"/>
                  <a:gd name="T80" fmla="*/ 236 w 523"/>
                  <a:gd name="T81" fmla="*/ 0 h 523"/>
                  <a:gd name="T82" fmla="*/ 238 w 523"/>
                  <a:gd name="T83" fmla="*/ 0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23" h="523">
                    <a:moveTo>
                      <a:pt x="238" y="0"/>
                    </a:moveTo>
                    <a:cubicBezTo>
                      <a:pt x="242" y="4"/>
                      <a:pt x="247" y="7"/>
                      <a:pt x="253" y="2"/>
                    </a:cubicBezTo>
                    <a:cubicBezTo>
                      <a:pt x="259" y="2"/>
                      <a:pt x="266" y="2"/>
                      <a:pt x="273" y="2"/>
                    </a:cubicBezTo>
                    <a:cubicBezTo>
                      <a:pt x="274" y="4"/>
                      <a:pt x="276" y="4"/>
                      <a:pt x="278" y="4"/>
                    </a:cubicBezTo>
                    <a:cubicBezTo>
                      <a:pt x="284" y="4"/>
                      <a:pt x="291" y="4"/>
                      <a:pt x="297" y="4"/>
                    </a:cubicBezTo>
                    <a:cubicBezTo>
                      <a:pt x="304" y="4"/>
                      <a:pt x="310" y="5"/>
                      <a:pt x="316" y="8"/>
                    </a:cubicBezTo>
                    <a:cubicBezTo>
                      <a:pt x="328" y="13"/>
                      <a:pt x="341" y="16"/>
                      <a:pt x="354" y="18"/>
                    </a:cubicBezTo>
                    <a:cubicBezTo>
                      <a:pt x="360" y="18"/>
                      <a:pt x="366" y="20"/>
                      <a:pt x="372" y="21"/>
                    </a:cubicBezTo>
                    <a:cubicBezTo>
                      <a:pt x="385" y="23"/>
                      <a:pt x="394" y="30"/>
                      <a:pt x="403" y="38"/>
                    </a:cubicBezTo>
                    <a:cubicBezTo>
                      <a:pt x="415" y="50"/>
                      <a:pt x="426" y="61"/>
                      <a:pt x="438" y="73"/>
                    </a:cubicBezTo>
                    <a:cubicBezTo>
                      <a:pt x="446" y="81"/>
                      <a:pt x="453" y="89"/>
                      <a:pt x="460" y="98"/>
                    </a:cubicBezTo>
                    <a:cubicBezTo>
                      <a:pt x="466" y="106"/>
                      <a:pt x="473" y="113"/>
                      <a:pt x="480" y="120"/>
                    </a:cubicBezTo>
                    <a:cubicBezTo>
                      <a:pt x="499" y="139"/>
                      <a:pt x="510" y="162"/>
                      <a:pt x="514" y="188"/>
                    </a:cubicBezTo>
                    <a:cubicBezTo>
                      <a:pt x="517" y="201"/>
                      <a:pt x="517" y="213"/>
                      <a:pt x="519" y="226"/>
                    </a:cubicBezTo>
                    <a:cubicBezTo>
                      <a:pt x="520" y="241"/>
                      <a:pt x="520" y="256"/>
                      <a:pt x="521" y="271"/>
                    </a:cubicBezTo>
                    <a:cubicBezTo>
                      <a:pt x="523" y="289"/>
                      <a:pt x="523" y="308"/>
                      <a:pt x="522" y="326"/>
                    </a:cubicBezTo>
                    <a:cubicBezTo>
                      <a:pt x="520" y="343"/>
                      <a:pt x="514" y="359"/>
                      <a:pt x="504" y="374"/>
                    </a:cubicBezTo>
                    <a:cubicBezTo>
                      <a:pt x="499" y="382"/>
                      <a:pt x="494" y="390"/>
                      <a:pt x="490" y="399"/>
                    </a:cubicBezTo>
                    <a:cubicBezTo>
                      <a:pt x="479" y="420"/>
                      <a:pt x="464" y="439"/>
                      <a:pt x="445" y="453"/>
                    </a:cubicBezTo>
                    <a:cubicBezTo>
                      <a:pt x="422" y="470"/>
                      <a:pt x="401" y="488"/>
                      <a:pt x="378" y="503"/>
                    </a:cubicBezTo>
                    <a:cubicBezTo>
                      <a:pt x="364" y="512"/>
                      <a:pt x="349" y="517"/>
                      <a:pt x="333" y="517"/>
                    </a:cubicBezTo>
                    <a:cubicBezTo>
                      <a:pt x="322" y="517"/>
                      <a:pt x="312" y="520"/>
                      <a:pt x="301" y="520"/>
                    </a:cubicBezTo>
                    <a:cubicBezTo>
                      <a:pt x="285" y="521"/>
                      <a:pt x="268" y="523"/>
                      <a:pt x="252" y="522"/>
                    </a:cubicBezTo>
                    <a:cubicBezTo>
                      <a:pt x="196" y="520"/>
                      <a:pt x="145" y="502"/>
                      <a:pt x="97" y="476"/>
                    </a:cubicBezTo>
                    <a:cubicBezTo>
                      <a:pt x="83" y="469"/>
                      <a:pt x="71" y="460"/>
                      <a:pt x="59" y="450"/>
                    </a:cubicBezTo>
                    <a:cubicBezTo>
                      <a:pt x="53" y="445"/>
                      <a:pt x="48" y="438"/>
                      <a:pt x="43" y="432"/>
                    </a:cubicBezTo>
                    <a:cubicBezTo>
                      <a:pt x="27" y="409"/>
                      <a:pt x="17" y="384"/>
                      <a:pt x="11" y="358"/>
                    </a:cubicBezTo>
                    <a:cubicBezTo>
                      <a:pt x="8" y="341"/>
                      <a:pt x="5" y="325"/>
                      <a:pt x="3" y="309"/>
                    </a:cubicBezTo>
                    <a:cubicBezTo>
                      <a:pt x="1" y="292"/>
                      <a:pt x="0" y="276"/>
                      <a:pt x="0" y="260"/>
                    </a:cubicBezTo>
                    <a:cubicBezTo>
                      <a:pt x="0" y="252"/>
                      <a:pt x="1" y="244"/>
                      <a:pt x="2" y="236"/>
                    </a:cubicBezTo>
                    <a:cubicBezTo>
                      <a:pt x="5" y="220"/>
                      <a:pt x="7" y="203"/>
                      <a:pt x="11" y="187"/>
                    </a:cubicBezTo>
                    <a:cubicBezTo>
                      <a:pt x="16" y="161"/>
                      <a:pt x="27" y="138"/>
                      <a:pt x="42" y="117"/>
                    </a:cubicBezTo>
                    <a:cubicBezTo>
                      <a:pt x="49" y="120"/>
                      <a:pt x="55" y="123"/>
                      <a:pt x="63" y="120"/>
                    </a:cubicBezTo>
                    <a:cubicBezTo>
                      <a:pt x="67" y="118"/>
                      <a:pt x="70" y="116"/>
                      <a:pt x="72" y="113"/>
                    </a:cubicBezTo>
                    <a:cubicBezTo>
                      <a:pt x="75" y="107"/>
                      <a:pt x="78" y="102"/>
                      <a:pt x="78" y="95"/>
                    </a:cubicBezTo>
                    <a:cubicBezTo>
                      <a:pt x="79" y="90"/>
                      <a:pt x="81" y="85"/>
                      <a:pt x="80" y="79"/>
                    </a:cubicBezTo>
                    <a:cubicBezTo>
                      <a:pt x="80" y="77"/>
                      <a:pt x="82" y="75"/>
                      <a:pt x="83" y="73"/>
                    </a:cubicBezTo>
                    <a:cubicBezTo>
                      <a:pt x="100" y="60"/>
                      <a:pt x="115" y="47"/>
                      <a:pt x="132" y="35"/>
                    </a:cubicBezTo>
                    <a:cubicBezTo>
                      <a:pt x="156" y="20"/>
                      <a:pt x="181" y="9"/>
                      <a:pt x="209" y="5"/>
                    </a:cubicBezTo>
                    <a:cubicBezTo>
                      <a:pt x="216" y="3"/>
                      <a:pt x="224" y="3"/>
                      <a:pt x="232" y="2"/>
                    </a:cubicBezTo>
                    <a:cubicBezTo>
                      <a:pt x="233" y="2"/>
                      <a:pt x="235" y="2"/>
                      <a:pt x="236" y="0"/>
                    </a:cubicBezTo>
                    <a:cubicBezTo>
                      <a:pt x="236" y="0"/>
                      <a:pt x="237" y="0"/>
                      <a:pt x="238" y="0"/>
                    </a:cubicBezTo>
                    <a:close/>
                  </a:path>
                </a:pathLst>
              </a:cu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208"/>
              <p:cNvSpPr>
                <a:spLocks/>
              </p:cNvSpPr>
              <p:nvPr/>
            </p:nvSpPr>
            <p:spPr bwMode="auto">
              <a:xfrm>
                <a:off x="7100059" y="1947069"/>
                <a:ext cx="61913" cy="57150"/>
              </a:xfrm>
              <a:custGeom>
                <a:avLst/>
                <a:gdLst>
                  <a:gd name="T0" fmla="*/ 29 w 29"/>
                  <a:gd name="T1" fmla="*/ 0 h 27"/>
                  <a:gd name="T2" fmla="*/ 0 w 29"/>
                  <a:gd name="T3" fmla="*/ 27 h 27"/>
                  <a:gd name="T4" fmla="*/ 29 w 29"/>
                  <a:gd name="T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7">
                    <a:moveTo>
                      <a:pt x="29" y="0"/>
                    </a:moveTo>
                    <a:cubicBezTo>
                      <a:pt x="26" y="12"/>
                      <a:pt x="13" y="24"/>
                      <a:pt x="0" y="27"/>
                    </a:cubicBezTo>
                    <a:cubicBezTo>
                      <a:pt x="4" y="13"/>
                      <a:pt x="17" y="0"/>
                      <a:pt x="29" y="0"/>
                    </a:cubicBezTo>
                    <a:close/>
                  </a:path>
                </a:pathLst>
              </a:custGeom>
              <a:solidFill>
                <a:srgbClr val="CDE8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209"/>
              <p:cNvSpPr>
                <a:spLocks/>
              </p:cNvSpPr>
              <p:nvPr/>
            </p:nvSpPr>
            <p:spPr bwMode="auto">
              <a:xfrm>
                <a:off x="7233409" y="2234406"/>
                <a:ext cx="71438" cy="23813"/>
              </a:xfrm>
              <a:custGeom>
                <a:avLst/>
                <a:gdLst>
                  <a:gd name="T0" fmla="*/ 33 w 33"/>
                  <a:gd name="T1" fmla="*/ 10 h 11"/>
                  <a:gd name="T2" fmla="*/ 0 w 33"/>
                  <a:gd name="T3" fmla="*/ 2 h 11"/>
                  <a:gd name="T4" fmla="*/ 33 w 33"/>
                  <a:gd name="T5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33" y="10"/>
                    </a:moveTo>
                    <a:cubicBezTo>
                      <a:pt x="23" y="11"/>
                      <a:pt x="10" y="8"/>
                      <a:pt x="0" y="2"/>
                    </a:cubicBezTo>
                    <a:cubicBezTo>
                      <a:pt x="15" y="0"/>
                      <a:pt x="28" y="3"/>
                      <a:pt x="33" y="10"/>
                    </a:cubicBezTo>
                    <a:close/>
                  </a:path>
                </a:pathLst>
              </a:custGeom>
              <a:solidFill>
                <a:srgbClr val="CBE5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10"/>
              <p:cNvSpPr>
                <a:spLocks/>
              </p:cNvSpPr>
              <p:nvPr/>
            </p:nvSpPr>
            <p:spPr bwMode="auto">
              <a:xfrm>
                <a:off x="6477759" y="2194719"/>
                <a:ext cx="71438" cy="25400"/>
              </a:xfrm>
              <a:custGeom>
                <a:avLst/>
                <a:gdLst>
                  <a:gd name="T0" fmla="*/ 33 w 33"/>
                  <a:gd name="T1" fmla="*/ 10 h 12"/>
                  <a:gd name="T2" fmla="*/ 6 w 33"/>
                  <a:gd name="T3" fmla="*/ 7 h 12"/>
                  <a:gd name="T4" fmla="*/ 0 w 33"/>
                  <a:gd name="T5" fmla="*/ 3 h 12"/>
                  <a:gd name="T6" fmla="*/ 9 w 33"/>
                  <a:gd name="T7" fmla="*/ 0 h 12"/>
                  <a:gd name="T8" fmla="*/ 33 w 33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2">
                    <a:moveTo>
                      <a:pt x="33" y="10"/>
                    </a:moveTo>
                    <a:cubicBezTo>
                      <a:pt x="22" y="12"/>
                      <a:pt x="14" y="8"/>
                      <a:pt x="6" y="7"/>
                    </a:cubicBezTo>
                    <a:cubicBezTo>
                      <a:pt x="4" y="6"/>
                      <a:pt x="1" y="6"/>
                      <a:pt x="0" y="3"/>
                    </a:cubicBezTo>
                    <a:cubicBezTo>
                      <a:pt x="3" y="1"/>
                      <a:pt x="5" y="0"/>
                      <a:pt x="9" y="0"/>
                    </a:cubicBezTo>
                    <a:cubicBezTo>
                      <a:pt x="17" y="2"/>
                      <a:pt x="25" y="4"/>
                      <a:pt x="33" y="10"/>
                    </a:cubicBezTo>
                    <a:close/>
                  </a:path>
                </a:pathLst>
              </a:custGeom>
              <a:solidFill>
                <a:srgbClr val="CCE7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211"/>
              <p:cNvSpPr>
                <a:spLocks/>
              </p:cNvSpPr>
              <p:nvPr/>
            </p:nvSpPr>
            <p:spPr bwMode="auto">
              <a:xfrm>
                <a:off x="5601459" y="3340894"/>
                <a:ext cx="660400" cy="387350"/>
              </a:xfrm>
              <a:custGeom>
                <a:avLst/>
                <a:gdLst>
                  <a:gd name="T0" fmla="*/ 57 w 307"/>
                  <a:gd name="T1" fmla="*/ 70 h 180"/>
                  <a:gd name="T2" fmla="*/ 55 w 307"/>
                  <a:gd name="T3" fmla="*/ 72 h 180"/>
                  <a:gd name="T4" fmla="*/ 44 w 307"/>
                  <a:gd name="T5" fmla="*/ 126 h 180"/>
                  <a:gd name="T6" fmla="*/ 48 w 307"/>
                  <a:gd name="T7" fmla="*/ 162 h 180"/>
                  <a:gd name="T8" fmla="*/ 58 w 307"/>
                  <a:gd name="T9" fmla="*/ 162 h 180"/>
                  <a:gd name="T10" fmla="*/ 63 w 307"/>
                  <a:gd name="T11" fmla="*/ 161 h 180"/>
                  <a:gd name="T12" fmla="*/ 70 w 307"/>
                  <a:gd name="T13" fmla="*/ 165 h 180"/>
                  <a:gd name="T14" fmla="*/ 68 w 307"/>
                  <a:gd name="T15" fmla="*/ 175 h 180"/>
                  <a:gd name="T16" fmla="*/ 46 w 307"/>
                  <a:gd name="T17" fmla="*/ 173 h 180"/>
                  <a:gd name="T18" fmla="*/ 17 w 307"/>
                  <a:gd name="T19" fmla="*/ 172 h 180"/>
                  <a:gd name="T20" fmla="*/ 3 w 307"/>
                  <a:gd name="T21" fmla="*/ 143 h 180"/>
                  <a:gd name="T22" fmla="*/ 9 w 307"/>
                  <a:gd name="T23" fmla="*/ 91 h 180"/>
                  <a:gd name="T24" fmla="*/ 8 w 307"/>
                  <a:gd name="T25" fmla="*/ 66 h 180"/>
                  <a:gd name="T26" fmla="*/ 9 w 307"/>
                  <a:gd name="T27" fmla="*/ 41 h 180"/>
                  <a:gd name="T28" fmla="*/ 36 w 307"/>
                  <a:gd name="T29" fmla="*/ 34 h 180"/>
                  <a:gd name="T30" fmla="*/ 49 w 307"/>
                  <a:gd name="T31" fmla="*/ 41 h 180"/>
                  <a:gd name="T32" fmla="*/ 111 w 307"/>
                  <a:gd name="T33" fmla="*/ 57 h 180"/>
                  <a:gd name="T34" fmla="*/ 209 w 307"/>
                  <a:gd name="T35" fmla="*/ 49 h 180"/>
                  <a:gd name="T36" fmla="*/ 218 w 307"/>
                  <a:gd name="T37" fmla="*/ 46 h 180"/>
                  <a:gd name="T38" fmla="*/ 211 w 307"/>
                  <a:gd name="T39" fmla="*/ 43 h 180"/>
                  <a:gd name="T40" fmla="*/ 211 w 307"/>
                  <a:gd name="T41" fmla="*/ 42 h 180"/>
                  <a:gd name="T42" fmla="*/ 244 w 307"/>
                  <a:gd name="T43" fmla="*/ 1 h 180"/>
                  <a:gd name="T44" fmla="*/ 250 w 307"/>
                  <a:gd name="T45" fmla="*/ 5 h 180"/>
                  <a:gd name="T46" fmla="*/ 269 w 307"/>
                  <a:gd name="T47" fmla="*/ 21 h 180"/>
                  <a:gd name="T48" fmla="*/ 275 w 307"/>
                  <a:gd name="T49" fmla="*/ 23 h 180"/>
                  <a:gd name="T50" fmla="*/ 307 w 307"/>
                  <a:gd name="T51" fmla="*/ 31 h 180"/>
                  <a:gd name="T52" fmla="*/ 303 w 307"/>
                  <a:gd name="T53" fmla="*/ 39 h 180"/>
                  <a:gd name="T54" fmla="*/ 241 w 307"/>
                  <a:gd name="T55" fmla="*/ 85 h 180"/>
                  <a:gd name="T56" fmla="*/ 178 w 307"/>
                  <a:gd name="T57" fmla="*/ 93 h 180"/>
                  <a:gd name="T58" fmla="*/ 69 w 307"/>
                  <a:gd name="T59" fmla="*/ 77 h 180"/>
                  <a:gd name="T60" fmla="*/ 57 w 307"/>
                  <a:gd name="T61" fmla="*/ 7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7" h="180">
                    <a:moveTo>
                      <a:pt x="57" y="70"/>
                    </a:moveTo>
                    <a:cubicBezTo>
                      <a:pt x="55" y="69"/>
                      <a:pt x="55" y="71"/>
                      <a:pt x="55" y="72"/>
                    </a:cubicBezTo>
                    <a:cubicBezTo>
                      <a:pt x="52" y="90"/>
                      <a:pt x="48" y="108"/>
                      <a:pt x="44" y="126"/>
                    </a:cubicBezTo>
                    <a:cubicBezTo>
                      <a:pt x="42" y="138"/>
                      <a:pt x="43" y="150"/>
                      <a:pt x="48" y="162"/>
                    </a:cubicBezTo>
                    <a:cubicBezTo>
                      <a:pt x="51" y="163"/>
                      <a:pt x="55" y="162"/>
                      <a:pt x="58" y="162"/>
                    </a:cubicBezTo>
                    <a:cubicBezTo>
                      <a:pt x="60" y="162"/>
                      <a:pt x="61" y="161"/>
                      <a:pt x="63" y="161"/>
                    </a:cubicBezTo>
                    <a:cubicBezTo>
                      <a:pt x="66" y="161"/>
                      <a:pt x="69" y="161"/>
                      <a:pt x="70" y="165"/>
                    </a:cubicBezTo>
                    <a:cubicBezTo>
                      <a:pt x="72" y="168"/>
                      <a:pt x="71" y="172"/>
                      <a:pt x="68" y="175"/>
                    </a:cubicBezTo>
                    <a:cubicBezTo>
                      <a:pt x="62" y="180"/>
                      <a:pt x="52" y="179"/>
                      <a:pt x="46" y="173"/>
                    </a:cubicBezTo>
                    <a:cubicBezTo>
                      <a:pt x="36" y="177"/>
                      <a:pt x="26" y="177"/>
                      <a:pt x="17" y="172"/>
                    </a:cubicBezTo>
                    <a:cubicBezTo>
                      <a:pt x="5" y="165"/>
                      <a:pt x="0" y="156"/>
                      <a:pt x="3" y="143"/>
                    </a:cubicBezTo>
                    <a:cubicBezTo>
                      <a:pt x="7" y="126"/>
                      <a:pt x="9" y="108"/>
                      <a:pt x="9" y="91"/>
                    </a:cubicBezTo>
                    <a:cubicBezTo>
                      <a:pt x="10" y="82"/>
                      <a:pt x="9" y="74"/>
                      <a:pt x="8" y="66"/>
                    </a:cubicBezTo>
                    <a:cubicBezTo>
                      <a:pt x="6" y="58"/>
                      <a:pt x="7" y="49"/>
                      <a:pt x="9" y="41"/>
                    </a:cubicBezTo>
                    <a:cubicBezTo>
                      <a:pt x="14" y="24"/>
                      <a:pt x="28" y="26"/>
                      <a:pt x="36" y="34"/>
                    </a:cubicBezTo>
                    <a:cubicBezTo>
                      <a:pt x="40" y="37"/>
                      <a:pt x="44" y="39"/>
                      <a:pt x="49" y="41"/>
                    </a:cubicBezTo>
                    <a:cubicBezTo>
                      <a:pt x="69" y="50"/>
                      <a:pt x="89" y="55"/>
                      <a:pt x="111" y="57"/>
                    </a:cubicBezTo>
                    <a:cubicBezTo>
                      <a:pt x="144" y="60"/>
                      <a:pt x="177" y="57"/>
                      <a:pt x="209" y="49"/>
                    </a:cubicBezTo>
                    <a:cubicBezTo>
                      <a:pt x="212" y="48"/>
                      <a:pt x="215" y="48"/>
                      <a:pt x="218" y="46"/>
                    </a:cubicBezTo>
                    <a:cubicBezTo>
                      <a:pt x="217" y="42"/>
                      <a:pt x="213" y="45"/>
                      <a:pt x="211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22" y="28"/>
                      <a:pt x="233" y="15"/>
                      <a:pt x="244" y="1"/>
                    </a:cubicBezTo>
                    <a:cubicBezTo>
                      <a:pt x="247" y="0"/>
                      <a:pt x="249" y="2"/>
                      <a:pt x="250" y="5"/>
                    </a:cubicBezTo>
                    <a:cubicBezTo>
                      <a:pt x="254" y="13"/>
                      <a:pt x="262" y="17"/>
                      <a:pt x="269" y="21"/>
                    </a:cubicBezTo>
                    <a:cubicBezTo>
                      <a:pt x="271" y="23"/>
                      <a:pt x="273" y="24"/>
                      <a:pt x="275" y="23"/>
                    </a:cubicBezTo>
                    <a:cubicBezTo>
                      <a:pt x="289" y="15"/>
                      <a:pt x="296" y="31"/>
                      <a:pt x="307" y="31"/>
                    </a:cubicBezTo>
                    <a:cubicBezTo>
                      <a:pt x="307" y="35"/>
                      <a:pt x="305" y="38"/>
                      <a:pt x="303" y="39"/>
                    </a:cubicBezTo>
                    <a:cubicBezTo>
                      <a:pt x="283" y="56"/>
                      <a:pt x="263" y="72"/>
                      <a:pt x="241" y="85"/>
                    </a:cubicBezTo>
                    <a:cubicBezTo>
                      <a:pt x="221" y="96"/>
                      <a:pt x="200" y="95"/>
                      <a:pt x="178" y="93"/>
                    </a:cubicBezTo>
                    <a:cubicBezTo>
                      <a:pt x="142" y="90"/>
                      <a:pt x="105" y="84"/>
                      <a:pt x="69" y="77"/>
                    </a:cubicBezTo>
                    <a:cubicBezTo>
                      <a:pt x="65" y="76"/>
                      <a:pt x="60" y="75"/>
                      <a:pt x="57" y="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212"/>
              <p:cNvSpPr>
                <a:spLocks/>
              </p:cNvSpPr>
              <p:nvPr/>
            </p:nvSpPr>
            <p:spPr bwMode="auto">
              <a:xfrm>
                <a:off x="6149147" y="3261519"/>
                <a:ext cx="384175" cy="101600"/>
              </a:xfrm>
              <a:custGeom>
                <a:avLst/>
                <a:gdLst>
                  <a:gd name="T0" fmla="*/ 179 w 179"/>
                  <a:gd name="T1" fmla="*/ 11 h 47"/>
                  <a:gd name="T2" fmla="*/ 159 w 179"/>
                  <a:gd name="T3" fmla="*/ 34 h 47"/>
                  <a:gd name="T4" fmla="*/ 161 w 179"/>
                  <a:gd name="T5" fmla="*/ 26 h 47"/>
                  <a:gd name="T6" fmla="*/ 160 w 179"/>
                  <a:gd name="T7" fmla="*/ 22 h 47"/>
                  <a:gd name="T8" fmla="*/ 155 w 179"/>
                  <a:gd name="T9" fmla="*/ 23 h 47"/>
                  <a:gd name="T10" fmla="*/ 154 w 179"/>
                  <a:gd name="T11" fmla="*/ 24 h 47"/>
                  <a:gd name="T12" fmla="*/ 113 w 179"/>
                  <a:gd name="T13" fmla="*/ 45 h 47"/>
                  <a:gd name="T14" fmla="*/ 97 w 179"/>
                  <a:gd name="T15" fmla="*/ 40 h 47"/>
                  <a:gd name="T16" fmla="*/ 102 w 179"/>
                  <a:gd name="T17" fmla="*/ 31 h 47"/>
                  <a:gd name="T18" fmla="*/ 90 w 179"/>
                  <a:gd name="T19" fmla="*/ 36 h 47"/>
                  <a:gd name="T20" fmla="*/ 75 w 179"/>
                  <a:gd name="T21" fmla="*/ 41 h 47"/>
                  <a:gd name="T22" fmla="*/ 61 w 179"/>
                  <a:gd name="T23" fmla="*/ 31 h 47"/>
                  <a:gd name="T24" fmla="*/ 61 w 179"/>
                  <a:gd name="T25" fmla="*/ 22 h 47"/>
                  <a:gd name="T26" fmla="*/ 61 w 179"/>
                  <a:gd name="T27" fmla="*/ 12 h 47"/>
                  <a:gd name="T28" fmla="*/ 55 w 179"/>
                  <a:gd name="T29" fmla="*/ 29 h 47"/>
                  <a:gd name="T30" fmla="*/ 51 w 179"/>
                  <a:gd name="T31" fmla="*/ 37 h 47"/>
                  <a:gd name="T32" fmla="*/ 38 w 179"/>
                  <a:gd name="T33" fmla="*/ 38 h 47"/>
                  <a:gd name="T34" fmla="*/ 29 w 179"/>
                  <a:gd name="T35" fmla="*/ 30 h 47"/>
                  <a:gd name="T36" fmla="*/ 18 w 179"/>
                  <a:gd name="T37" fmla="*/ 23 h 47"/>
                  <a:gd name="T38" fmla="*/ 9 w 179"/>
                  <a:gd name="T39" fmla="*/ 43 h 47"/>
                  <a:gd name="T40" fmla="*/ 1 w 179"/>
                  <a:gd name="T41" fmla="*/ 24 h 47"/>
                  <a:gd name="T42" fmla="*/ 1 w 179"/>
                  <a:gd name="T43" fmla="*/ 14 h 47"/>
                  <a:gd name="T44" fmla="*/ 8 w 179"/>
                  <a:gd name="T45" fmla="*/ 7 h 47"/>
                  <a:gd name="T46" fmla="*/ 53 w 179"/>
                  <a:gd name="T47" fmla="*/ 5 h 47"/>
                  <a:gd name="T48" fmla="*/ 94 w 179"/>
                  <a:gd name="T49" fmla="*/ 3 h 47"/>
                  <a:gd name="T50" fmla="*/ 132 w 179"/>
                  <a:gd name="T51" fmla="*/ 1 h 47"/>
                  <a:gd name="T52" fmla="*/ 166 w 179"/>
                  <a:gd name="T53" fmla="*/ 0 h 47"/>
                  <a:gd name="T54" fmla="*/ 178 w 179"/>
                  <a:gd name="T55" fmla="*/ 8 h 47"/>
                  <a:gd name="T56" fmla="*/ 179 w 179"/>
                  <a:gd name="T57" fmla="*/ 1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9" h="47">
                    <a:moveTo>
                      <a:pt x="179" y="11"/>
                    </a:moveTo>
                    <a:cubicBezTo>
                      <a:pt x="174" y="21"/>
                      <a:pt x="167" y="27"/>
                      <a:pt x="159" y="34"/>
                    </a:cubicBezTo>
                    <a:cubicBezTo>
                      <a:pt x="158" y="30"/>
                      <a:pt x="160" y="28"/>
                      <a:pt x="161" y="26"/>
                    </a:cubicBezTo>
                    <a:cubicBezTo>
                      <a:pt x="162" y="25"/>
                      <a:pt x="162" y="23"/>
                      <a:pt x="160" y="22"/>
                    </a:cubicBezTo>
                    <a:cubicBezTo>
                      <a:pt x="158" y="20"/>
                      <a:pt x="157" y="21"/>
                      <a:pt x="155" y="23"/>
                    </a:cubicBezTo>
                    <a:cubicBezTo>
                      <a:pt x="155" y="23"/>
                      <a:pt x="154" y="24"/>
                      <a:pt x="154" y="24"/>
                    </a:cubicBezTo>
                    <a:cubicBezTo>
                      <a:pt x="144" y="39"/>
                      <a:pt x="129" y="42"/>
                      <a:pt x="113" y="45"/>
                    </a:cubicBezTo>
                    <a:cubicBezTo>
                      <a:pt x="106" y="47"/>
                      <a:pt x="103" y="45"/>
                      <a:pt x="97" y="40"/>
                    </a:cubicBezTo>
                    <a:cubicBezTo>
                      <a:pt x="97" y="36"/>
                      <a:pt x="103" y="36"/>
                      <a:pt x="102" y="31"/>
                    </a:cubicBezTo>
                    <a:cubicBezTo>
                      <a:pt x="98" y="32"/>
                      <a:pt x="94" y="34"/>
                      <a:pt x="90" y="36"/>
                    </a:cubicBezTo>
                    <a:cubicBezTo>
                      <a:pt x="85" y="38"/>
                      <a:pt x="80" y="39"/>
                      <a:pt x="75" y="41"/>
                    </a:cubicBezTo>
                    <a:cubicBezTo>
                      <a:pt x="67" y="43"/>
                      <a:pt x="62" y="41"/>
                      <a:pt x="61" y="31"/>
                    </a:cubicBezTo>
                    <a:cubicBezTo>
                      <a:pt x="60" y="28"/>
                      <a:pt x="60" y="25"/>
                      <a:pt x="61" y="22"/>
                    </a:cubicBezTo>
                    <a:cubicBezTo>
                      <a:pt x="63" y="18"/>
                      <a:pt x="62" y="18"/>
                      <a:pt x="61" y="12"/>
                    </a:cubicBezTo>
                    <a:cubicBezTo>
                      <a:pt x="57" y="17"/>
                      <a:pt x="55" y="22"/>
                      <a:pt x="55" y="29"/>
                    </a:cubicBezTo>
                    <a:cubicBezTo>
                      <a:pt x="54" y="32"/>
                      <a:pt x="55" y="36"/>
                      <a:pt x="51" y="37"/>
                    </a:cubicBezTo>
                    <a:cubicBezTo>
                      <a:pt x="47" y="39"/>
                      <a:pt x="43" y="41"/>
                      <a:pt x="38" y="38"/>
                    </a:cubicBezTo>
                    <a:cubicBezTo>
                      <a:pt x="34" y="36"/>
                      <a:pt x="32" y="33"/>
                      <a:pt x="29" y="30"/>
                    </a:cubicBezTo>
                    <a:cubicBezTo>
                      <a:pt x="25" y="24"/>
                      <a:pt x="24" y="23"/>
                      <a:pt x="18" y="23"/>
                    </a:cubicBezTo>
                    <a:cubicBezTo>
                      <a:pt x="13" y="29"/>
                      <a:pt x="16" y="38"/>
                      <a:pt x="9" y="43"/>
                    </a:cubicBezTo>
                    <a:cubicBezTo>
                      <a:pt x="2" y="38"/>
                      <a:pt x="2" y="31"/>
                      <a:pt x="1" y="24"/>
                    </a:cubicBezTo>
                    <a:cubicBezTo>
                      <a:pt x="0" y="21"/>
                      <a:pt x="1" y="17"/>
                      <a:pt x="1" y="14"/>
                    </a:cubicBezTo>
                    <a:cubicBezTo>
                      <a:pt x="1" y="9"/>
                      <a:pt x="2" y="7"/>
                      <a:pt x="8" y="7"/>
                    </a:cubicBezTo>
                    <a:cubicBezTo>
                      <a:pt x="23" y="7"/>
                      <a:pt x="38" y="6"/>
                      <a:pt x="53" y="5"/>
                    </a:cubicBezTo>
                    <a:cubicBezTo>
                      <a:pt x="66" y="4"/>
                      <a:pt x="80" y="5"/>
                      <a:pt x="94" y="3"/>
                    </a:cubicBezTo>
                    <a:cubicBezTo>
                      <a:pt x="107" y="1"/>
                      <a:pt x="119" y="3"/>
                      <a:pt x="132" y="1"/>
                    </a:cubicBezTo>
                    <a:cubicBezTo>
                      <a:pt x="143" y="0"/>
                      <a:pt x="155" y="0"/>
                      <a:pt x="166" y="0"/>
                    </a:cubicBezTo>
                    <a:cubicBezTo>
                      <a:pt x="175" y="0"/>
                      <a:pt x="175" y="0"/>
                      <a:pt x="178" y="8"/>
                    </a:cubicBezTo>
                    <a:cubicBezTo>
                      <a:pt x="178" y="9"/>
                      <a:pt x="179" y="10"/>
                      <a:pt x="179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213"/>
              <p:cNvSpPr>
                <a:spLocks/>
              </p:cNvSpPr>
              <p:nvPr/>
            </p:nvSpPr>
            <p:spPr bwMode="auto">
              <a:xfrm>
                <a:off x="5723697" y="3331369"/>
                <a:ext cx="612775" cy="222250"/>
              </a:xfrm>
              <a:custGeom>
                <a:avLst/>
                <a:gdLst>
                  <a:gd name="T0" fmla="*/ 0 w 284"/>
                  <a:gd name="T1" fmla="*/ 75 h 104"/>
                  <a:gd name="T2" fmla="*/ 18 w 284"/>
                  <a:gd name="T3" fmla="*/ 80 h 104"/>
                  <a:gd name="T4" fmla="*/ 67 w 284"/>
                  <a:gd name="T5" fmla="*/ 89 h 104"/>
                  <a:gd name="T6" fmla="*/ 103 w 284"/>
                  <a:gd name="T7" fmla="*/ 94 h 104"/>
                  <a:gd name="T8" fmla="*/ 158 w 284"/>
                  <a:gd name="T9" fmla="*/ 96 h 104"/>
                  <a:gd name="T10" fmla="*/ 175 w 284"/>
                  <a:gd name="T11" fmla="*/ 92 h 104"/>
                  <a:gd name="T12" fmla="*/ 216 w 284"/>
                  <a:gd name="T13" fmla="*/ 66 h 104"/>
                  <a:gd name="T14" fmla="*/ 245 w 284"/>
                  <a:gd name="T15" fmla="*/ 42 h 104"/>
                  <a:gd name="T16" fmla="*/ 249 w 284"/>
                  <a:gd name="T17" fmla="*/ 37 h 104"/>
                  <a:gd name="T18" fmla="*/ 227 w 284"/>
                  <a:gd name="T19" fmla="*/ 26 h 104"/>
                  <a:gd name="T20" fmla="*/ 221 w 284"/>
                  <a:gd name="T21" fmla="*/ 32 h 104"/>
                  <a:gd name="T22" fmla="*/ 218 w 284"/>
                  <a:gd name="T23" fmla="*/ 32 h 104"/>
                  <a:gd name="T24" fmla="*/ 192 w 284"/>
                  <a:gd name="T25" fmla="*/ 12 h 104"/>
                  <a:gd name="T26" fmla="*/ 187 w 284"/>
                  <a:gd name="T27" fmla="*/ 6 h 104"/>
                  <a:gd name="T28" fmla="*/ 192 w 284"/>
                  <a:gd name="T29" fmla="*/ 0 h 104"/>
                  <a:gd name="T30" fmla="*/ 195 w 284"/>
                  <a:gd name="T31" fmla="*/ 9 h 104"/>
                  <a:gd name="T32" fmla="*/ 201 w 284"/>
                  <a:gd name="T33" fmla="*/ 17 h 104"/>
                  <a:gd name="T34" fmla="*/ 214 w 284"/>
                  <a:gd name="T35" fmla="*/ 15 h 104"/>
                  <a:gd name="T36" fmla="*/ 220 w 284"/>
                  <a:gd name="T37" fmla="*/ 3 h 104"/>
                  <a:gd name="T38" fmla="*/ 235 w 284"/>
                  <a:gd name="T39" fmla="*/ 14 h 104"/>
                  <a:gd name="T40" fmla="*/ 253 w 284"/>
                  <a:gd name="T41" fmla="*/ 11 h 104"/>
                  <a:gd name="T42" fmla="*/ 284 w 284"/>
                  <a:gd name="T43" fmla="*/ 14 h 104"/>
                  <a:gd name="T44" fmla="*/ 252 w 284"/>
                  <a:gd name="T45" fmla="*/ 46 h 104"/>
                  <a:gd name="T46" fmla="*/ 198 w 284"/>
                  <a:gd name="T47" fmla="*/ 88 h 104"/>
                  <a:gd name="T48" fmla="*/ 177 w 284"/>
                  <a:gd name="T49" fmla="*/ 100 h 104"/>
                  <a:gd name="T50" fmla="*/ 168 w 284"/>
                  <a:gd name="T51" fmla="*/ 98 h 104"/>
                  <a:gd name="T52" fmla="*/ 144 w 284"/>
                  <a:gd name="T53" fmla="*/ 104 h 104"/>
                  <a:gd name="T54" fmla="*/ 35 w 284"/>
                  <a:gd name="T55" fmla="*/ 92 h 104"/>
                  <a:gd name="T56" fmla="*/ 6 w 284"/>
                  <a:gd name="T57" fmla="*/ 83 h 104"/>
                  <a:gd name="T58" fmla="*/ 0 w 284"/>
                  <a:gd name="T59" fmla="*/ 7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4" h="104">
                    <a:moveTo>
                      <a:pt x="0" y="75"/>
                    </a:moveTo>
                    <a:cubicBezTo>
                      <a:pt x="6" y="80"/>
                      <a:pt x="12" y="79"/>
                      <a:pt x="18" y="80"/>
                    </a:cubicBezTo>
                    <a:cubicBezTo>
                      <a:pt x="35" y="83"/>
                      <a:pt x="51" y="86"/>
                      <a:pt x="67" y="89"/>
                    </a:cubicBezTo>
                    <a:cubicBezTo>
                      <a:pt x="79" y="90"/>
                      <a:pt x="91" y="93"/>
                      <a:pt x="103" y="94"/>
                    </a:cubicBezTo>
                    <a:cubicBezTo>
                      <a:pt x="121" y="96"/>
                      <a:pt x="140" y="97"/>
                      <a:pt x="158" y="96"/>
                    </a:cubicBezTo>
                    <a:cubicBezTo>
                      <a:pt x="164" y="96"/>
                      <a:pt x="169" y="94"/>
                      <a:pt x="175" y="92"/>
                    </a:cubicBezTo>
                    <a:cubicBezTo>
                      <a:pt x="189" y="85"/>
                      <a:pt x="203" y="75"/>
                      <a:pt x="216" y="66"/>
                    </a:cubicBezTo>
                    <a:cubicBezTo>
                      <a:pt x="226" y="58"/>
                      <a:pt x="236" y="50"/>
                      <a:pt x="245" y="42"/>
                    </a:cubicBezTo>
                    <a:cubicBezTo>
                      <a:pt x="247" y="41"/>
                      <a:pt x="248" y="39"/>
                      <a:pt x="249" y="37"/>
                    </a:cubicBezTo>
                    <a:cubicBezTo>
                      <a:pt x="240" y="35"/>
                      <a:pt x="232" y="33"/>
                      <a:pt x="227" y="26"/>
                    </a:cubicBezTo>
                    <a:cubicBezTo>
                      <a:pt x="224" y="28"/>
                      <a:pt x="223" y="30"/>
                      <a:pt x="221" y="32"/>
                    </a:cubicBezTo>
                    <a:cubicBezTo>
                      <a:pt x="220" y="32"/>
                      <a:pt x="219" y="32"/>
                      <a:pt x="218" y="32"/>
                    </a:cubicBezTo>
                    <a:cubicBezTo>
                      <a:pt x="207" y="29"/>
                      <a:pt x="200" y="21"/>
                      <a:pt x="192" y="12"/>
                    </a:cubicBezTo>
                    <a:cubicBezTo>
                      <a:pt x="191" y="10"/>
                      <a:pt x="189" y="7"/>
                      <a:pt x="187" y="6"/>
                    </a:cubicBezTo>
                    <a:cubicBezTo>
                      <a:pt x="188" y="4"/>
                      <a:pt x="189" y="2"/>
                      <a:pt x="192" y="0"/>
                    </a:cubicBezTo>
                    <a:cubicBezTo>
                      <a:pt x="193" y="3"/>
                      <a:pt x="194" y="6"/>
                      <a:pt x="195" y="9"/>
                    </a:cubicBezTo>
                    <a:cubicBezTo>
                      <a:pt x="196" y="12"/>
                      <a:pt x="198" y="15"/>
                      <a:pt x="201" y="17"/>
                    </a:cubicBezTo>
                    <a:cubicBezTo>
                      <a:pt x="205" y="21"/>
                      <a:pt x="211" y="21"/>
                      <a:pt x="214" y="15"/>
                    </a:cubicBezTo>
                    <a:cubicBezTo>
                      <a:pt x="217" y="12"/>
                      <a:pt x="218" y="7"/>
                      <a:pt x="220" y="3"/>
                    </a:cubicBezTo>
                    <a:cubicBezTo>
                      <a:pt x="224" y="7"/>
                      <a:pt x="228" y="13"/>
                      <a:pt x="235" y="14"/>
                    </a:cubicBezTo>
                    <a:cubicBezTo>
                      <a:pt x="241" y="15"/>
                      <a:pt x="247" y="14"/>
                      <a:pt x="253" y="11"/>
                    </a:cubicBezTo>
                    <a:cubicBezTo>
                      <a:pt x="261" y="19"/>
                      <a:pt x="272" y="18"/>
                      <a:pt x="284" y="14"/>
                    </a:cubicBezTo>
                    <a:cubicBezTo>
                      <a:pt x="273" y="26"/>
                      <a:pt x="263" y="36"/>
                      <a:pt x="252" y="46"/>
                    </a:cubicBezTo>
                    <a:cubicBezTo>
                      <a:pt x="235" y="62"/>
                      <a:pt x="217" y="75"/>
                      <a:pt x="198" y="88"/>
                    </a:cubicBezTo>
                    <a:cubicBezTo>
                      <a:pt x="191" y="92"/>
                      <a:pt x="184" y="96"/>
                      <a:pt x="177" y="100"/>
                    </a:cubicBezTo>
                    <a:cubicBezTo>
                      <a:pt x="174" y="102"/>
                      <a:pt x="171" y="100"/>
                      <a:pt x="168" y="98"/>
                    </a:cubicBezTo>
                    <a:cubicBezTo>
                      <a:pt x="161" y="104"/>
                      <a:pt x="153" y="104"/>
                      <a:pt x="144" y="104"/>
                    </a:cubicBezTo>
                    <a:cubicBezTo>
                      <a:pt x="107" y="104"/>
                      <a:pt x="71" y="101"/>
                      <a:pt x="35" y="92"/>
                    </a:cubicBezTo>
                    <a:cubicBezTo>
                      <a:pt x="25" y="90"/>
                      <a:pt x="15" y="87"/>
                      <a:pt x="6" y="83"/>
                    </a:cubicBezTo>
                    <a:cubicBezTo>
                      <a:pt x="2" y="81"/>
                      <a:pt x="0" y="79"/>
                      <a:pt x="0" y="7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214"/>
              <p:cNvSpPr>
                <a:spLocks/>
              </p:cNvSpPr>
              <p:nvPr/>
            </p:nvSpPr>
            <p:spPr bwMode="auto">
              <a:xfrm>
                <a:off x="6539672" y="3290094"/>
                <a:ext cx="22225" cy="19050"/>
              </a:xfrm>
              <a:custGeom>
                <a:avLst/>
                <a:gdLst>
                  <a:gd name="T0" fmla="*/ 10 w 10"/>
                  <a:gd name="T1" fmla="*/ 9 h 9"/>
                  <a:gd name="T2" fmla="*/ 0 w 10"/>
                  <a:gd name="T3" fmla="*/ 0 h 9"/>
                  <a:gd name="T4" fmla="*/ 10 w 10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10" y="9"/>
                    </a:moveTo>
                    <a:cubicBezTo>
                      <a:pt x="2" y="8"/>
                      <a:pt x="2" y="8"/>
                      <a:pt x="0" y="0"/>
                    </a:cubicBezTo>
                    <a:cubicBezTo>
                      <a:pt x="3" y="3"/>
                      <a:pt x="6" y="5"/>
                      <a:pt x="10" y="9"/>
                    </a:cubicBezTo>
                    <a:close/>
                  </a:path>
                </a:pathLst>
              </a:custGeom>
              <a:solidFill>
                <a:srgbClr val="4D3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215"/>
              <p:cNvSpPr>
                <a:spLocks/>
              </p:cNvSpPr>
              <p:nvPr/>
            </p:nvSpPr>
            <p:spPr bwMode="auto">
              <a:xfrm>
                <a:off x="6452359" y="3240881"/>
                <a:ext cx="31750" cy="7938"/>
              </a:xfrm>
              <a:custGeom>
                <a:avLst/>
                <a:gdLst>
                  <a:gd name="T0" fmla="*/ 0 w 15"/>
                  <a:gd name="T1" fmla="*/ 4 h 4"/>
                  <a:gd name="T2" fmla="*/ 15 w 15"/>
                  <a:gd name="T3" fmla="*/ 2 h 4"/>
                  <a:gd name="T4" fmla="*/ 15 w 15"/>
                  <a:gd name="T5" fmla="*/ 4 h 4"/>
                  <a:gd name="T6" fmla="*/ 0 w 15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4">
                    <a:moveTo>
                      <a:pt x="0" y="4"/>
                    </a:moveTo>
                    <a:cubicBezTo>
                      <a:pt x="5" y="0"/>
                      <a:pt x="10" y="2"/>
                      <a:pt x="15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0" y="4"/>
                      <a:pt x="5" y="4"/>
                      <a:pt x="0" y="4"/>
                    </a:cubicBezTo>
                    <a:close/>
                  </a:path>
                </a:pathLst>
              </a:custGeom>
              <a:solidFill>
                <a:srgbClr val="4D3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216"/>
              <p:cNvSpPr>
                <a:spLocks/>
              </p:cNvSpPr>
              <p:nvPr/>
            </p:nvSpPr>
            <p:spPr bwMode="auto">
              <a:xfrm>
                <a:off x="6550784" y="3283744"/>
                <a:ext cx="19050" cy="14288"/>
              </a:xfrm>
              <a:custGeom>
                <a:avLst/>
                <a:gdLst>
                  <a:gd name="T0" fmla="*/ 0 w 9"/>
                  <a:gd name="T1" fmla="*/ 1 h 7"/>
                  <a:gd name="T2" fmla="*/ 8 w 9"/>
                  <a:gd name="T3" fmla="*/ 3 h 7"/>
                  <a:gd name="T4" fmla="*/ 9 w 9"/>
                  <a:gd name="T5" fmla="*/ 7 h 7"/>
                  <a:gd name="T6" fmla="*/ 0 w 9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1"/>
                    </a:moveTo>
                    <a:cubicBezTo>
                      <a:pt x="3" y="0"/>
                      <a:pt x="6" y="2"/>
                      <a:pt x="8" y="3"/>
                    </a:cubicBezTo>
                    <a:cubicBezTo>
                      <a:pt x="8" y="4"/>
                      <a:pt x="8" y="5"/>
                      <a:pt x="9" y="7"/>
                    </a:cubicBezTo>
                    <a:cubicBezTo>
                      <a:pt x="5" y="5"/>
                      <a:pt x="1" y="5"/>
                      <a:pt x="0" y="1"/>
                    </a:cubicBezTo>
                    <a:close/>
                  </a:path>
                </a:pathLst>
              </a:custGeom>
              <a:solidFill>
                <a:srgbClr val="412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217"/>
              <p:cNvSpPr>
                <a:spLocks/>
              </p:cNvSpPr>
              <p:nvPr/>
            </p:nvSpPr>
            <p:spPr bwMode="auto">
              <a:xfrm>
                <a:off x="6357109" y="3244056"/>
                <a:ext cx="28575" cy="11113"/>
              </a:xfrm>
              <a:custGeom>
                <a:avLst/>
                <a:gdLst>
                  <a:gd name="T0" fmla="*/ 0 w 13"/>
                  <a:gd name="T1" fmla="*/ 4 h 5"/>
                  <a:gd name="T2" fmla="*/ 13 w 13"/>
                  <a:gd name="T3" fmla="*/ 2 h 5"/>
                  <a:gd name="T4" fmla="*/ 0 w 13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5">
                    <a:moveTo>
                      <a:pt x="0" y="4"/>
                    </a:moveTo>
                    <a:cubicBezTo>
                      <a:pt x="4" y="0"/>
                      <a:pt x="9" y="2"/>
                      <a:pt x="13" y="2"/>
                    </a:cubicBezTo>
                    <a:cubicBezTo>
                      <a:pt x="9" y="5"/>
                      <a:pt x="4" y="3"/>
                      <a:pt x="0" y="4"/>
                    </a:cubicBezTo>
                    <a:close/>
                  </a:path>
                </a:pathLst>
              </a:custGeom>
              <a:solidFill>
                <a:srgbClr val="4D3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218"/>
              <p:cNvSpPr>
                <a:spLocks/>
              </p:cNvSpPr>
              <p:nvPr/>
            </p:nvSpPr>
            <p:spPr bwMode="auto">
              <a:xfrm>
                <a:off x="6268209" y="3248819"/>
                <a:ext cx="30163" cy="11113"/>
              </a:xfrm>
              <a:custGeom>
                <a:avLst/>
                <a:gdLst>
                  <a:gd name="T0" fmla="*/ 0 w 14"/>
                  <a:gd name="T1" fmla="*/ 3 h 5"/>
                  <a:gd name="T2" fmla="*/ 14 w 14"/>
                  <a:gd name="T3" fmla="*/ 2 h 5"/>
                  <a:gd name="T4" fmla="*/ 0 w 14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0" y="3"/>
                    </a:moveTo>
                    <a:cubicBezTo>
                      <a:pt x="5" y="0"/>
                      <a:pt x="9" y="2"/>
                      <a:pt x="14" y="2"/>
                    </a:cubicBezTo>
                    <a:cubicBezTo>
                      <a:pt x="10" y="5"/>
                      <a:pt x="5" y="3"/>
                      <a:pt x="0" y="3"/>
                    </a:cubicBezTo>
                    <a:close/>
                  </a:path>
                </a:pathLst>
              </a:custGeom>
              <a:solidFill>
                <a:srgbClr val="4D3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219"/>
              <p:cNvSpPr>
                <a:spLocks/>
              </p:cNvSpPr>
              <p:nvPr/>
            </p:nvSpPr>
            <p:spPr bwMode="auto">
              <a:xfrm>
                <a:off x="6192009" y="3253581"/>
                <a:ext cx="25400" cy="11113"/>
              </a:xfrm>
              <a:custGeom>
                <a:avLst/>
                <a:gdLst>
                  <a:gd name="T0" fmla="*/ 0 w 12"/>
                  <a:gd name="T1" fmla="*/ 3 h 5"/>
                  <a:gd name="T2" fmla="*/ 12 w 12"/>
                  <a:gd name="T3" fmla="*/ 2 h 5"/>
                  <a:gd name="T4" fmla="*/ 0 w 12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0" y="3"/>
                    </a:moveTo>
                    <a:cubicBezTo>
                      <a:pt x="3" y="0"/>
                      <a:pt x="8" y="2"/>
                      <a:pt x="12" y="2"/>
                    </a:cubicBezTo>
                    <a:cubicBezTo>
                      <a:pt x="8" y="5"/>
                      <a:pt x="4" y="3"/>
                      <a:pt x="0" y="3"/>
                    </a:cubicBezTo>
                    <a:close/>
                  </a:path>
                </a:pathLst>
              </a:custGeom>
              <a:solidFill>
                <a:srgbClr val="4D3F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220"/>
              <p:cNvSpPr>
                <a:spLocks/>
              </p:cNvSpPr>
              <p:nvPr/>
            </p:nvSpPr>
            <p:spPr bwMode="auto">
              <a:xfrm>
                <a:off x="1397759" y="2305844"/>
                <a:ext cx="123825" cy="157163"/>
              </a:xfrm>
              <a:custGeom>
                <a:avLst/>
                <a:gdLst>
                  <a:gd name="T0" fmla="*/ 0 w 57"/>
                  <a:gd name="T1" fmla="*/ 66 h 73"/>
                  <a:gd name="T2" fmla="*/ 11 w 57"/>
                  <a:gd name="T3" fmla="*/ 67 h 73"/>
                  <a:gd name="T4" fmla="*/ 25 w 57"/>
                  <a:gd name="T5" fmla="*/ 50 h 73"/>
                  <a:gd name="T6" fmla="*/ 22 w 57"/>
                  <a:gd name="T7" fmla="*/ 23 h 73"/>
                  <a:gd name="T8" fmla="*/ 19 w 57"/>
                  <a:gd name="T9" fmla="*/ 4 h 73"/>
                  <a:gd name="T10" fmla="*/ 22 w 57"/>
                  <a:gd name="T11" fmla="*/ 0 h 73"/>
                  <a:gd name="T12" fmla="*/ 57 w 57"/>
                  <a:gd name="T13" fmla="*/ 9 h 73"/>
                  <a:gd name="T14" fmla="*/ 52 w 57"/>
                  <a:gd name="T15" fmla="*/ 20 h 73"/>
                  <a:gd name="T16" fmla="*/ 29 w 57"/>
                  <a:gd name="T17" fmla="*/ 15 h 73"/>
                  <a:gd name="T18" fmla="*/ 33 w 57"/>
                  <a:gd name="T19" fmla="*/ 37 h 73"/>
                  <a:gd name="T20" fmla="*/ 32 w 57"/>
                  <a:gd name="T21" fmla="*/ 60 h 73"/>
                  <a:gd name="T22" fmla="*/ 30 w 57"/>
                  <a:gd name="T23" fmla="*/ 64 h 73"/>
                  <a:gd name="T24" fmla="*/ 13 w 57"/>
                  <a:gd name="T25" fmla="*/ 72 h 73"/>
                  <a:gd name="T26" fmla="*/ 0 w 57"/>
                  <a:gd name="T27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73">
                    <a:moveTo>
                      <a:pt x="0" y="66"/>
                    </a:moveTo>
                    <a:cubicBezTo>
                      <a:pt x="4" y="66"/>
                      <a:pt x="7" y="68"/>
                      <a:pt x="11" y="67"/>
                    </a:cubicBezTo>
                    <a:cubicBezTo>
                      <a:pt x="20" y="65"/>
                      <a:pt x="25" y="60"/>
                      <a:pt x="25" y="50"/>
                    </a:cubicBezTo>
                    <a:cubicBezTo>
                      <a:pt x="25" y="41"/>
                      <a:pt x="23" y="32"/>
                      <a:pt x="22" y="23"/>
                    </a:cubicBezTo>
                    <a:cubicBezTo>
                      <a:pt x="21" y="17"/>
                      <a:pt x="20" y="10"/>
                      <a:pt x="19" y="4"/>
                    </a:cubicBezTo>
                    <a:cubicBezTo>
                      <a:pt x="19" y="2"/>
                      <a:pt x="20" y="1"/>
                      <a:pt x="22" y="0"/>
                    </a:cubicBezTo>
                    <a:cubicBezTo>
                      <a:pt x="32" y="7"/>
                      <a:pt x="43" y="13"/>
                      <a:pt x="57" y="9"/>
                    </a:cubicBezTo>
                    <a:cubicBezTo>
                      <a:pt x="56" y="14"/>
                      <a:pt x="55" y="17"/>
                      <a:pt x="52" y="20"/>
                    </a:cubicBezTo>
                    <a:cubicBezTo>
                      <a:pt x="44" y="20"/>
                      <a:pt x="37" y="17"/>
                      <a:pt x="29" y="15"/>
                    </a:cubicBezTo>
                    <a:cubicBezTo>
                      <a:pt x="31" y="23"/>
                      <a:pt x="32" y="30"/>
                      <a:pt x="33" y="37"/>
                    </a:cubicBezTo>
                    <a:cubicBezTo>
                      <a:pt x="35" y="45"/>
                      <a:pt x="34" y="53"/>
                      <a:pt x="32" y="60"/>
                    </a:cubicBezTo>
                    <a:cubicBezTo>
                      <a:pt x="32" y="61"/>
                      <a:pt x="31" y="63"/>
                      <a:pt x="30" y="64"/>
                    </a:cubicBezTo>
                    <a:cubicBezTo>
                      <a:pt x="26" y="70"/>
                      <a:pt x="19" y="71"/>
                      <a:pt x="13" y="72"/>
                    </a:cubicBezTo>
                    <a:cubicBezTo>
                      <a:pt x="8" y="73"/>
                      <a:pt x="3" y="70"/>
                      <a:pt x="0" y="6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221"/>
              <p:cNvSpPr>
                <a:spLocks/>
              </p:cNvSpPr>
              <p:nvPr/>
            </p:nvSpPr>
            <p:spPr bwMode="auto">
              <a:xfrm>
                <a:off x="1529522" y="2258219"/>
                <a:ext cx="109538" cy="96838"/>
              </a:xfrm>
              <a:custGeom>
                <a:avLst/>
                <a:gdLst>
                  <a:gd name="T0" fmla="*/ 0 w 51"/>
                  <a:gd name="T1" fmla="*/ 40 h 45"/>
                  <a:gd name="T2" fmla="*/ 12 w 51"/>
                  <a:gd name="T3" fmla="*/ 24 h 45"/>
                  <a:gd name="T4" fmla="*/ 14 w 51"/>
                  <a:gd name="T5" fmla="*/ 24 h 45"/>
                  <a:gd name="T6" fmla="*/ 31 w 51"/>
                  <a:gd name="T7" fmla="*/ 25 h 45"/>
                  <a:gd name="T8" fmla="*/ 41 w 51"/>
                  <a:gd name="T9" fmla="*/ 9 h 45"/>
                  <a:gd name="T10" fmla="*/ 45 w 51"/>
                  <a:gd name="T11" fmla="*/ 0 h 45"/>
                  <a:gd name="T12" fmla="*/ 51 w 51"/>
                  <a:gd name="T13" fmla="*/ 16 h 45"/>
                  <a:gd name="T14" fmla="*/ 47 w 51"/>
                  <a:gd name="T15" fmla="*/ 19 h 45"/>
                  <a:gd name="T16" fmla="*/ 50 w 51"/>
                  <a:gd name="T17" fmla="*/ 23 h 45"/>
                  <a:gd name="T18" fmla="*/ 44 w 51"/>
                  <a:gd name="T19" fmla="*/ 32 h 45"/>
                  <a:gd name="T20" fmla="*/ 19 w 51"/>
                  <a:gd name="T21" fmla="*/ 40 h 45"/>
                  <a:gd name="T22" fmla="*/ 11 w 51"/>
                  <a:gd name="T23" fmla="*/ 35 h 45"/>
                  <a:gd name="T24" fmla="*/ 0 w 51"/>
                  <a:gd name="T25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45">
                    <a:moveTo>
                      <a:pt x="0" y="40"/>
                    </a:moveTo>
                    <a:cubicBezTo>
                      <a:pt x="2" y="33"/>
                      <a:pt x="6" y="28"/>
                      <a:pt x="12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20" y="32"/>
                      <a:pt x="24" y="32"/>
                      <a:pt x="31" y="25"/>
                    </a:cubicBezTo>
                    <a:cubicBezTo>
                      <a:pt x="35" y="20"/>
                      <a:pt x="39" y="15"/>
                      <a:pt x="41" y="9"/>
                    </a:cubicBezTo>
                    <a:cubicBezTo>
                      <a:pt x="43" y="6"/>
                      <a:pt x="44" y="3"/>
                      <a:pt x="45" y="0"/>
                    </a:cubicBezTo>
                    <a:cubicBezTo>
                      <a:pt x="49" y="5"/>
                      <a:pt x="49" y="11"/>
                      <a:pt x="51" y="16"/>
                    </a:cubicBezTo>
                    <a:cubicBezTo>
                      <a:pt x="49" y="17"/>
                      <a:pt x="48" y="18"/>
                      <a:pt x="47" y="19"/>
                    </a:cubicBezTo>
                    <a:cubicBezTo>
                      <a:pt x="46" y="21"/>
                      <a:pt x="50" y="21"/>
                      <a:pt x="50" y="23"/>
                    </a:cubicBezTo>
                    <a:cubicBezTo>
                      <a:pt x="46" y="25"/>
                      <a:pt x="46" y="29"/>
                      <a:pt x="44" y="32"/>
                    </a:cubicBezTo>
                    <a:cubicBezTo>
                      <a:pt x="38" y="42"/>
                      <a:pt x="30" y="45"/>
                      <a:pt x="19" y="40"/>
                    </a:cubicBezTo>
                    <a:cubicBezTo>
                      <a:pt x="16" y="39"/>
                      <a:pt x="13" y="37"/>
                      <a:pt x="11" y="35"/>
                    </a:cubicBezTo>
                    <a:cubicBezTo>
                      <a:pt x="7" y="37"/>
                      <a:pt x="5" y="40"/>
                      <a:pt x="0" y="4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222"/>
              <p:cNvSpPr>
                <a:spLocks/>
              </p:cNvSpPr>
              <p:nvPr/>
            </p:nvSpPr>
            <p:spPr bwMode="auto">
              <a:xfrm>
                <a:off x="1323147" y="2386806"/>
                <a:ext cx="53975" cy="47625"/>
              </a:xfrm>
              <a:custGeom>
                <a:avLst/>
                <a:gdLst>
                  <a:gd name="T0" fmla="*/ 22 w 25"/>
                  <a:gd name="T1" fmla="*/ 22 h 22"/>
                  <a:gd name="T2" fmla="*/ 0 w 25"/>
                  <a:gd name="T3" fmla="*/ 2 h 22"/>
                  <a:gd name="T4" fmla="*/ 15 w 25"/>
                  <a:gd name="T5" fmla="*/ 4 h 22"/>
                  <a:gd name="T6" fmla="*/ 22 w 25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22">
                    <a:moveTo>
                      <a:pt x="22" y="22"/>
                    </a:moveTo>
                    <a:cubicBezTo>
                      <a:pt x="17" y="14"/>
                      <a:pt x="10" y="7"/>
                      <a:pt x="0" y="2"/>
                    </a:cubicBezTo>
                    <a:cubicBezTo>
                      <a:pt x="7" y="0"/>
                      <a:pt x="11" y="0"/>
                      <a:pt x="15" y="4"/>
                    </a:cubicBezTo>
                    <a:cubicBezTo>
                      <a:pt x="21" y="9"/>
                      <a:pt x="25" y="14"/>
                      <a:pt x="22" y="22"/>
                    </a:cubicBezTo>
                    <a:close/>
                  </a:path>
                </a:pathLst>
              </a:custGeom>
              <a:solidFill>
                <a:srgbClr val="523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223"/>
              <p:cNvSpPr>
                <a:spLocks/>
              </p:cNvSpPr>
              <p:nvPr/>
            </p:nvSpPr>
            <p:spPr bwMode="auto">
              <a:xfrm>
                <a:off x="1486659" y="2556669"/>
                <a:ext cx="52388" cy="23813"/>
              </a:xfrm>
              <a:custGeom>
                <a:avLst/>
                <a:gdLst>
                  <a:gd name="T0" fmla="*/ 24 w 24"/>
                  <a:gd name="T1" fmla="*/ 9 h 11"/>
                  <a:gd name="T2" fmla="*/ 0 w 24"/>
                  <a:gd name="T3" fmla="*/ 11 h 11"/>
                  <a:gd name="T4" fmla="*/ 12 w 24"/>
                  <a:gd name="T5" fmla="*/ 1 h 11"/>
                  <a:gd name="T6" fmla="*/ 24 w 24"/>
                  <a:gd name="T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11">
                    <a:moveTo>
                      <a:pt x="24" y="9"/>
                    </a:moveTo>
                    <a:cubicBezTo>
                      <a:pt x="15" y="4"/>
                      <a:pt x="8" y="9"/>
                      <a:pt x="0" y="11"/>
                    </a:cubicBezTo>
                    <a:cubicBezTo>
                      <a:pt x="3" y="4"/>
                      <a:pt x="6" y="1"/>
                      <a:pt x="12" y="1"/>
                    </a:cubicBezTo>
                    <a:cubicBezTo>
                      <a:pt x="18" y="0"/>
                      <a:pt x="21" y="2"/>
                      <a:pt x="24" y="9"/>
                    </a:cubicBezTo>
                    <a:close/>
                  </a:path>
                </a:pathLst>
              </a:custGeom>
              <a:solidFill>
                <a:srgbClr val="4D3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224"/>
              <p:cNvSpPr>
                <a:spLocks/>
              </p:cNvSpPr>
              <p:nvPr/>
            </p:nvSpPr>
            <p:spPr bwMode="auto">
              <a:xfrm>
                <a:off x="1577147" y="2393156"/>
                <a:ext cx="19050" cy="47625"/>
              </a:xfrm>
              <a:custGeom>
                <a:avLst/>
                <a:gdLst>
                  <a:gd name="T0" fmla="*/ 4 w 9"/>
                  <a:gd name="T1" fmla="*/ 0 h 22"/>
                  <a:gd name="T2" fmla="*/ 7 w 9"/>
                  <a:gd name="T3" fmla="*/ 22 h 22"/>
                  <a:gd name="T4" fmla="*/ 4 w 9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22">
                    <a:moveTo>
                      <a:pt x="4" y="0"/>
                    </a:moveTo>
                    <a:cubicBezTo>
                      <a:pt x="8" y="7"/>
                      <a:pt x="9" y="14"/>
                      <a:pt x="7" y="22"/>
                    </a:cubicBezTo>
                    <a:cubicBezTo>
                      <a:pt x="1" y="15"/>
                      <a:pt x="0" y="8"/>
                      <a:pt x="4" y="0"/>
                    </a:cubicBezTo>
                    <a:close/>
                  </a:path>
                </a:pathLst>
              </a:custGeom>
              <a:solidFill>
                <a:srgbClr val="4B48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225"/>
              <p:cNvSpPr>
                <a:spLocks/>
              </p:cNvSpPr>
              <p:nvPr/>
            </p:nvSpPr>
            <p:spPr bwMode="auto">
              <a:xfrm>
                <a:off x="7033384" y="2421731"/>
                <a:ext cx="50800" cy="65088"/>
              </a:xfrm>
              <a:custGeom>
                <a:avLst/>
                <a:gdLst>
                  <a:gd name="T0" fmla="*/ 1 w 24"/>
                  <a:gd name="T1" fmla="*/ 30 h 30"/>
                  <a:gd name="T2" fmla="*/ 1 w 24"/>
                  <a:gd name="T3" fmla="*/ 25 h 30"/>
                  <a:gd name="T4" fmla="*/ 13 w 24"/>
                  <a:gd name="T5" fmla="*/ 3 h 30"/>
                  <a:gd name="T6" fmla="*/ 20 w 24"/>
                  <a:gd name="T7" fmla="*/ 0 h 30"/>
                  <a:gd name="T8" fmla="*/ 24 w 24"/>
                  <a:gd name="T9" fmla="*/ 4 h 30"/>
                  <a:gd name="T10" fmla="*/ 12 w 24"/>
                  <a:gd name="T11" fmla="*/ 14 h 30"/>
                  <a:gd name="T12" fmla="*/ 5 w 24"/>
                  <a:gd name="T13" fmla="*/ 26 h 30"/>
                  <a:gd name="T14" fmla="*/ 1 w 24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30">
                    <a:moveTo>
                      <a:pt x="1" y="30"/>
                    </a:moveTo>
                    <a:cubicBezTo>
                      <a:pt x="0" y="28"/>
                      <a:pt x="0" y="26"/>
                      <a:pt x="1" y="25"/>
                    </a:cubicBezTo>
                    <a:cubicBezTo>
                      <a:pt x="4" y="17"/>
                      <a:pt x="7" y="9"/>
                      <a:pt x="13" y="3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2" y="0"/>
                      <a:pt x="23" y="1"/>
                      <a:pt x="24" y="4"/>
                    </a:cubicBezTo>
                    <a:cubicBezTo>
                      <a:pt x="17" y="4"/>
                      <a:pt x="15" y="9"/>
                      <a:pt x="12" y="14"/>
                    </a:cubicBezTo>
                    <a:cubicBezTo>
                      <a:pt x="10" y="18"/>
                      <a:pt x="8" y="22"/>
                      <a:pt x="5" y="26"/>
                    </a:cubicBezTo>
                    <a:cubicBezTo>
                      <a:pt x="4" y="28"/>
                      <a:pt x="4" y="30"/>
                      <a:pt x="1" y="30"/>
                    </a:cubicBezTo>
                    <a:close/>
                  </a:path>
                </a:pathLst>
              </a:custGeom>
              <a:solidFill>
                <a:srgbClr val="4F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226"/>
              <p:cNvSpPr>
                <a:spLocks/>
              </p:cNvSpPr>
              <p:nvPr/>
            </p:nvSpPr>
            <p:spPr bwMode="auto">
              <a:xfrm>
                <a:off x="6960359" y="2331244"/>
                <a:ext cx="23813" cy="76200"/>
              </a:xfrm>
              <a:custGeom>
                <a:avLst/>
                <a:gdLst>
                  <a:gd name="T0" fmla="*/ 7 w 11"/>
                  <a:gd name="T1" fmla="*/ 0 h 35"/>
                  <a:gd name="T2" fmla="*/ 11 w 11"/>
                  <a:gd name="T3" fmla="*/ 35 h 35"/>
                  <a:gd name="T4" fmla="*/ 7 w 11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5">
                    <a:moveTo>
                      <a:pt x="7" y="0"/>
                    </a:moveTo>
                    <a:cubicBezTo>
                      <a:pt x="9" y="13"/>
                      <a:pt x="10" y="24"/>
                      <a:pt x="11" y="35"/>
                    </a:cubicBezTo>
                    <a:cubicBezTo>
                      <a:pt x="2" y="28"/>
                      <a:pt x="0" y="13"/>
                      <a:pt x="7" y="0"/>
                    </a:cubicBezTo>
                    <a:close/>
                  </a:path>
                </a:pathLst>
              </a:custGeom>
              <a:solidFill>
                <a:srgbClr val="4E3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227"/>
              <p:cNvSpPr>
                <a:spLocks/>
              </p:cNvSpPr>
              <p:nvPr/>
            </p:nvSpPr>
            <p:spPr bwMode="auto">
              <a:xfrm>
                <a:off x="3983797" y="2416969"/>
                <a:ext cx="128588" cy="96838"/>
              </a:xfrm>
              <a:custGeom>
                <a:avLst/>
                <a:gdLst>
                  <a:gd name="T0" fmla="*/ 60 w 60"/>
                  <a:gd name="T1" fmla="*/ 8 h 45"/>
                  <a:gd name="T2" fmla="*/ 43 w 60"/>
                  <a:gd name="T3" fmla="*/ 11 h 45"/>
                  <a:gd name="T4" fmla="*/ 27 w 60"/>
                  <a:gd name="T5" fmla="*/ 29 h 45"/>
                  <a:gd name="T6" fmla="*/ 13 w 60"/>
                  <a:gd name="T7" fmla="*/ 41 h 45"/>
                  <a:gd name="T8" fmla="*/ 0 w 60"/>
                  <a:gd name="T9" fmla="*/ 40 h 45"/>
                  <a:gd name="T10" fmla="*/ 18 w 60"/>
                  <a:gd name="T11" fmla="*/ 30 h 45"/>
                  <a:gd name="T12" fmla="*/ 36 w 60"/>
                  <a:gd name="T13" fmla="*/ 10 h 45"/>
                  <a:gd name="T14" fmla="*/ 45 w 60"/>
                  <a:gd name="T15" fmla="*/ 3 h 45"/>
                  <a:gd name="T16" fmla="*/ 60 w 60"/>
                  <a:gd name="T17" fmla="*/ 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45">
                    <a:moveTo>
                      <a:pt x="60" y="8"/>
                    </a:moveTo>
                    <a:cubicBezTo>
                      <a:pt x="53" y="4"/>
                      <a:pt x="48" y="6"/>
                      <a:pt x="43" y="11"/>
                    </a:cubicBezTo>
                    <a:cubicBezTo>
                      <a:pt x="38" y="17"/>
                      <a:pt x="33" y="23"/>
                      <a:pt x="27" y="29"/>
                    </a:cubicBezTo>
                    <a:cubicBezTo>
                      <a:pt x="23" y="33"/>
                      <a:pt x="18" y="38"/>
                      <a:pt x="13" y="41"/>
                    </a:cubicBezTo>
                    <a:cubicBezTo>
                      <a:pt x="9" y="43"/>
                      <a:pt x="4" y="45"/>
                      <a:pt x="0" y="40"/>
                    </a:cubicBezTo>
                    <a:cubicBezTo>
                      <a:pt x="8" y="40"/>
                      <a:pt x="14" y="36"/>
                      <a:pt x="18" y="30"/>
                    </a:cubicBezTo>
                    <a:cubicBezTo>
                      <a:pt x="24" y="24"/>
                      <a:pt x="30" y="17"/>
                      <a:pt x="36" y="10"/>
                    </a:cubicBezTo>
                    <a:cubicBezTo>
                      <a:pt x="39" y="7"/>
                      <a:pt x="42" y="5"/>
                      <a:pt x="45" y="3"/>
                    </a:cubicBezTo>
                    <a:cubicBezTo>
                      <a:pt x="52" y="0"/>
                      <a:pt x="54" y="1"/>
                      <a:pt x="60" y="8"/>
                    </a:cubicBezTo>
                    <a:close/>
                  </a:path>
                </a:pathLst>
              </a:custGeom>
              <a:solidFill>
                <a:srgbClr val="543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228"/>
              <p:cNvSpPr>
                <a:spLocks/>
              </p:cNvSpPr>
              <p:nvPr/>
            </p:nvSpPr>
            <p:spPr bwMode="auto">
              <a:xfrm>
                <a:off x="4023484" y="2623344"/>
                <a:ext cx="30163" cy="122238"/>
              </a:xfrm>
              <a:custGeom>
                <a:avLst/>
                <a:gdLst>
                  <a:gd name="T0" fmla="*/ 14 w 14"/>
                  <a:gd name="T1" fmla="*/ 0 h 57"/>
                  <a:gd name="T2" fmla="*/ 6 w 14"/>
                  <a:gd name="T3" fmla="*/ 57 h 57"/>
                  <a:gd name="T4" fmla="*/ 14 w 14"/>
                  <a:gd name="T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7">
                    <a:moveTo>
                      <a:pt x="14" y="0"/>
                    </a:moveTo>
                    <a:cubicBezTo>
                      <a:pt x="11" y="19"/>
                      <a:pt x="8" y="37"/>
                      <a:pt x="6" y="57"/>
                    </a:cubicBezTo>
                    <a:cubicBezTo>
                      <a:pt x="0" y="44"/>
                      <a:pt x="5" y="15"/>
                      <a:pt x="14" y="0"/>
                    </a:cubicBezTo>
                    <a:close/>
                  </a:path>
                </a:pathLst>
              </a:custGeom>
              <a:solidFill>
                <a:srgbClr val="674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229"/>
              <p:cNvSpPr>
                <a:spLocks/>
              </p:cNvSpPr>
              <p:nvPr/>
            </p:nvSpPr>
            <p:spPr bwMode="auto">
              <a:xfrm>
                <a:off x="3990147" y="2312194"/>
                <a:ext cx="87313" cy="53975"/>
              </a:xfrm>
              <a:custGeom>
                <a:avLst/>
                <a:gdLst>
                  <a:gd name="T0" fmla="*/ 0 w 41"/>
                  <a:gd name="T1" fmla="*/ 25 h 25"/>
                  <a:gd name="T2" fmla="*/ 41 w 41"/>
                  <a:gd name="T3" fmla="*/ 11 h 25"/>
                  <a:gd name="T4" fmla="*/ 0 w 41"/>
                  <a:gd name="T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5">
                    <a:moveTo>
                      <a:pt x="0" y="25"/>
                    </a:moveTo>
                    <a:cubicBezTo>
                      <a:pt x="8" y="7"/>
                      <a:pt x="29" y="0"/>
                      <a:pt x="41" y="11"/>
                    </a:cubicBezTo>
                    <a:cubicBezTo>
                      <a:pt x="20" y="12"/>
                      <a:pt x="20" y="12"/>
                      <a:pt x="0" y="25"/>
                    </a:cubicBezTo>
                    <a:close/>
                  </a:path>
                </a:pathLst>
              </a:custGeom>
              <a:solidFill>
                <a:srgbClr val="5840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230"/>
              <p:cNvSpPr>
                <a:spLocks/>
              </p:cNvSpPr>
              <p:nvPr/>
            </p:nvSpPr>
            <p:spPr bwMode="auto">
              <a:xfrm>
                <a:off x="4059997" y="2745581"/>
                <a:ext cx="60325" cy="22225"/>
              </a:xfrm>
              <a:custGeom>
                <a:avLst/>
                <a:gdLst>
                  <a:gd name="T0" fmla="*/ 0 w 28"/>
                  <a:gd name="T1" fmla="*/ 0 h 10"/>
                  <a:gd name="T2" fmla="*/ 14 w 28"/>
                  <a:gd name="T3" fmla="*/ 3 h 10"/>
                  <a:gd name="T4" fmla="*/ 28 w 28"/>
                  <a:gd name="T5" fmla="*/ 4 h 10"/>
                  <a:gd name="T6" fmla="*/ 0 w 2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0">
                    <a:moveTo>
                      <a:pt x="0" y="0"/>
                    </a:moveTo>
                    <a:cubicBezTo>
                      <a:pt x="5" y="1"/>
                      <a:pt x="9" y="2"/>
                      <a:pt x="14" y="3"/>
                    </a:cubicBezTo>
                    <a:cubicBezTo>
                      <a:pt x="18" y="3"/>
                      <a:pt x="23" y="3"/>
                      <a:pt x="28" y="4"/>
                    </a:cubicBezTo>
                    <a:cubicBezTo>
                      <a:pt x="20" y="10"/>
                      <a:pt x="9" y="9"/>
                      <a:pt x="0" y="0"/>
                    </a:cubicBezTo>
                    <a:close/>
                  </a:path>
                </a:pathLst>
              </a:custGeom>
              <a:solidFill>
                <a:srgbClr val="664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31"/>
              <p:cNvSpPr>
                <a:spLocks/>
              </p:cNvSpPr>
              <p:nvPr/>
            </p:nvSpPr>
            <p:spPr bwMode="auto">
              <a:xfrm>
                <a:off x="3983797" y="2729706"/>
                <a:ext cx="26988" cy="14288"/>
              </a:xfrm>
              <a:custGeom>
                <a:avLst/>
                <a:gdLst>
                  <a:gd name="T0" fmla="*/ 13 w 13"/>
                  <a:gd name="T1" fmla="*/ 4 h 7"/>
                  <a:gd name="T2" fmla="*/ 0 w 13"/>
                  <a:gd name="T3" fmla="*/ 3 h 7"/>
                  <a:gd name="T4" fmla="*/ 3 w 13"/>
                  <a:gd name="T5" fmla="*/ 0 h 7"/>
                  <a:gd name="T6" fmla="*/ 13 w 13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7">
                    <a:moveTo>
                      <a:pt x="13" y="4"/>
                    </a:moveTo>
                    <a:cubicBezTo>
                      <a:pt x="7" y="7"/>
                      <a:pt x="4" y="6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1"/>
                      <a:pt x="9" y="1"/>
                      <a:pt x="13" y="4"/>
                    </a:cubicBezTo>
                    <a:close/>
                  </a:path>
                </a:pathLst>
              </a:custGeom>
              <a:solidFill>
                <a:srgbClr val="7B61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232"/>
              <p:cNvSpPr>
                <a:spLocks/>
              </p:cNvSpPr>
              <p:nvPr/>
            </p:nvSpPr>
            <p:spPr bwMode="auto">
              <a:xfrm>
                <a:off x="3971097" y="2909094"/>
                <a:ext cx="14288" cy="28575"/>
              </a:xfrm>
              <a:custGeom>
                <a:avLst/>
                <a:gdLst>
                  <a:gd name="T0" fmla="*/ 3 w 7"/>
                  <a:gd name="T1" fmla="*/ 0 h 13"/>
                  <a:gd name="T2" fmla="*/ 6 w 7"/>
                  <a:gd name="T3" fmla="*/ 10 h 13"/>
                  <a:gd name="T4" fmla="*/ 0 w 7"/>
                  <a:gd name="T5" fmla="*/ 11 h 13"/>
                  <a:gd name="T6" fmla="*/ 3 w 7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3">
                    <a:moveTo>
                      <a:pt x="3" y="0"/>
                    </a:moveTo>
                    <a:cubicBezTo>
                      <a:pt x="7" y="3"/>
                      <a:pt x="7" y="7"/>
                      <a:pt x="6" y="10"/>
                    </a:cubicBezTo>
                    <a:cubicBezTo>
                      <a:pt x="5" y="12"/>
                      <a:pt x="2" y="13"/>
                      <a:pt x="0" y="11"/>
                    </a:cubicBezTo>
                    <a:cubicBezTo>
                      <a:pt x="2" y="8"/>
                      <a:pt x="3" y="5"/>
                      <a:pt x="3" y="0"/>
                    </a:cubicBezTo>
                    <a:close/>
                  </a:path>
                </a:pathLst>
              </a:custGeom>
              <a:solidFill>
                <a:srgbClr val="5A41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233"/>
              <p:cNvSpPr>
                <a:spLocks/>
              </p:cNvSpPr>
              <p:nvPr/>
            </p:nvSpPr>
            <p:spPr bwMode="auto">
              <a:xfrm>
                <a:off x="3990147" y="2312194"/>
                <a:ext cx="3175" cy="11113"/>
              </a:xfrm>
              <a:custGeom>
                <a:avLst/>
                <a:gdLst>
                  <a:gd name="T0" fmla="*/ 2 w 2"/>
                  <a:gd name="T1" fmla="*/ 0 h 5"/>
                  <a:gd name="T2" fmla="*/ 2 w 2"/>
                  <a:gd name="T3" fmla="*/ 4 h 5"/>
                  <a:gd name="T4" fmla="*/ 0 w 2"/>
                  <a:gd name="T5" fmla="*/ 4 h 5"/>
                  <a:gd name="T6" fmla="*/ 2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1"/>
                      <a:pt x="2" y="3"/>
                      <a:pt x="2" y="4"/>
                    </a:cubicBezTo>
                    <a:cubicBezTo>
                      <a:pt x="1" y="5"/>
                      <a:pt x="0" y="5"/>
                      <a:pt x="0" y="4"/>
                    </a:cubicBezTo>
                    <a:cubicBezTo>
                      <a:pt x="0" y="3"/>
                      <a:pt x="0" y="1"/>
                      <a:pt x="2" y="0"/>
                    </a:cubicBezTo>
                    <a:close/>
                  </a:path>
                </a:pathLst>
              </a:custGeom>
              <a:solidFill>
                <a:srgbClr val="5F38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234"/>
              <p:cNvSpPr>
                <a:spLocks/>
              </p:cNvSpPr>
              <p:nvPr/>
            </p:nvSpPr>
            <p:spPr bwMode="auto">
              <a:xfrm>
                <a:off x="5022022" y="1745456"/>
                <a:ext cx="304800" cy="85725"/>
              </a:xfrm>
              <a:custGeom>
                <a:avLst/>
                <a:gdLst>
                  <a:gd name="T0" fmla="*/ 1 w 141"/>
                  <a:gd name="T1" fmla="*/ 0 h 40"/>
                  <a:gd name="T2" fmla="*/ 16 w 141"/>
                  <a:gd name="T3" fmla="*/ 8 h 40"/>
                  <a:gd name="T4" fmla="*/ 73 w 141"/>
                  <a:gd name="T5" fmla="*/ 27 h 40"/>
                  <a:gd name="T6" fmla="*/ 123 w 141"/>
                  <a:gd name="T7" fmla="*/ 28 h 40"/>
                  <a:gd name="T8" fmla="*/ 140 w 141"/>
                  <a:gd name="T9" fmla="*/ 28 h 40"/>
                  <a:gd name="T10" fmla="*/ 137 w 141"/>
                  <a:gd name="T11" fmla="*/ 32 h 40"/>
                  <a:gd name="T12" fmla="*/ 121 w 141"/>
                  <a:gd name="T13" fmla="*/ 36 h 40"/>
                  <a:gd name="T14" fmla="*/ 77 w 141"/>
                  <a:gd name="T15" fmla="*/ 38 h 40"/>
                  <a:gd name="T16" fmla="*/ 23 w 141"/>
                  <a:gd name="T17" fmla="*/ 21 h 40"/>
                  <a:gd name="T18" fmla="*/ 2 w 141"/>
                  <a:gd name="T19" fmla="*/ 6 h 40"/>
                  <a:gd name="T20" fmla="*/ 1 w 141"/>
                  <a:gd name="T2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40">
                    <a:moveTo>
                      <a:pt x="1" y="0"/>
                    </a:moveTo>
                    <a:cubicBezTo>
                      <a:pt x="6" y="3"/>
                      <a:pt x="11" y="6"/>
                      <a:pt x="16" y="8"/>
                    </a:cubicBezTo>
                    <a:cubicBezTo>
                      <a:pt x="34" y="18"/>
                      <a:pt x="53" y="24"/>
                      <a:pt x="73" y="27"/>
                    </a:cubicBezTo>
                    <a:cubicBezTo>
                      <a:pt x="89" y="29"/>
                      <a:pt x="106" y="31"/>
                      <a:pt x="123" y="28"/>
                    </a:cubicBezTo>
                    <a:cubicBezTo>
                      <a:pt x="129" y="27"/>
                      <a:pt x="135" y="28"/>
                      <a:pt x="140" y="28"/>
                    </a:cubicBezTo>
                    <a:cubicBezTo>
                      <a:pt x="141" y="31"/>
                      <a:pt x="139" y="31"/>
                      <a:pt x="137" y="32"/>
                    </a:cubicBezTo>
                    <a:cubicBezTo>
                      <a:pt x="132" y="34"/>
                      <a:pt x="126" y="35"/>
                      <a:pt x="121" y="36"/>
                    </a:cubicBezTo>
                    <a:cubicBezTo>
                      <a:pt x="106" y="39"/>
                      <a:pt x="92" y="40"/>
                      <a:pt x="77" y="38"/>
                    </a:cubicBezTo>
                    <a:cubicBezTo>
                      <a:pt x="58" y="36"/>
                      <a:pt x="40" y="30"/>
                      <a:pt x="23" y="21"/>
                    </a:cubicBezTo>
                    <a:cubicBezTo>
                      <a:pt x="16" y="17"/>
                      <a:pt x="9" y="12"/>
                      <a:pt x="2" y="6"/>
                    </a:cubicBezTo>
                    <a:cubicBezTo>
                      <a:pt x="1" y="5"/>
                      <a:pt x="0" y="4"/>
                      <a:pt x="1" y="0"/>
                    </a:cubicBezTo>
                    <a:close/>
                  </a:path>
                </a:pathLst>
              </a:custGeom>
              <a:solidFill>
                <a:srgbClr val="555A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35"/>
              <p:cNvSpPr>
                <a:spLocks/>
              </p:cNvSpPr>
              <p:nvPr/>
            </p:nvSpPr>
            <p:spPr bwMode="auto">
              <a:xfrm>
                <a:off x="4358447" y="2256631"/>
                <a:ext cx="79375" cy="38100"/>
              </a:xfrm>
              <a:custGeom>
                <a:avLst/>
                <a:gdLst>
                  <a:gd name="T0" fmla="*/ 0 w 37"/>
                  <a:gd name="T1" fmla="*/ 2 h 18"/>
                  <a:gd name="T2" fmla="*/ 0 w 37"/>
                  <a:gd name="T3" fmla="*/ 2 h 18"/>
                  <a:gd name="T4" fmla="*/ 22 w 37"/>
                  <a:gd name="T5" fmla="*/ 1 h 18"/>
                  <a:gd name="T6" fmla="*/ 33 w 37"/>
                  <a:gd name="T7" fmla="*/ 5 h 18"/>
                  <a:gd name="T8" fmla="*/ 35 w 37"/>
                  <a:gd name="T9" fmla="*/ 13 h 18"/>
                  <a:gd name="T10" fmla="*/ 28 w 37"/>
                  <a:gd name="T11" fmla="*/ 18 h 18"/>
                  <a:gd name="T12" fmla="*/ 7 w 37"/>
                  <a:gd name="T13" fmla="*/ 10 h 18"/>
                  <a:gd name="T14" fmla="*/ 0 w 37"/>
                  <a:gd name="T1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8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0"/>
                      <a:pt x="15" y="1"/>
                      <a:pt x="22" y="1"/>
                    </a:cubicBezTo>
                    <a:cubicBezTo>
                      <a:pt x="26" y="1"/>
                      <a:pt x="30" y="2"/>
                      <a:pt x="33" y="5"/>
                    </a:cubicBezTo>
                    <a:cubicBezTo>
                      <a:pt x="35" y="7"/>
                      <a:pt x="37" y="10"/>
                      <a:pt x="35" y="13"/>
                    </a:cubicBezTo>
                    <a:cubicBezTo>
                      <a:pt x="34" y="17"/>
                      <a:pt x="32" y="18"/>
                      <a:pt x="28" y="18"/>
                    </a:cubicBezTo>
                    <a:cubicBezTo>
                      <a:pt x="20" y="18"/>
                      <a:pt x="13" y="15"/>
                      <a:pt x="7" y="10"/>
                    </a:cubicBezTo>
                    <a:cubicBezTo>
                      <a:pt x="5" y="8"/>
                      <a:pt x="2" y="5"/>
                      <a:pt x="0" y="2"/>
                    </a:cubicBezTo>
                    <a:close/>
                  </a:path>
                </a:pathLst>
              </a:custGeom>
              <a:solidFill>
                <a:srgbClr val="8BA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236"/>
              <p:cNvSpPr>
                <a:spLocks/>
              </p:cNvSpPr>
              <p:nvPr/>
            </p:nvSpPr>
            <p:spPr bwMode="auto">
              <a:xfrm>
                <a:off x="4814059" y="2912269"/>
                <a:ext cx="346075" cy="361950"/>
              </a:xfrm>
              <a:custGeom>
                <a:avLst/>
                <a:gdLst>
                  <a:gd name="T0" fmla="*/ 31 w 161"/>
                  <a:gd name="T1" fmla="*/ 112 h 169"/>
                  <a:gd name="T2" fmla="*/ 26 w 161"/>
                  <a:gd name="T3" fmla="*/ 87 h 169"/>
                  <a:gd name="T4" fmla="*/ 35 w 161"/>
                  <a:gd name="T5" fmla="*/ 107 h 169"/>
                  <a:gd name="T6" fmla="*/ 41 w 161"/>
                  <a:gd name="T7" fmla="*/ 98 h 169"/>
                  <a:gd name="T8" fmla="*/ 48 w 161"/>
                  <a:gd name="T9" fmla="*/ 66 h 169"/>
                  <a:gd name="T10" fmla="*/ 42 w 161"/>
                  <a:gd name="T11" fmla="*/ 65 h 169"/>
                  <a:gd name="T12" fmla="*/ 37 w 161"/>
                  <a:gd name="T13" fmla="*/ 62 h 169"/>
                  <a:gd name="T14" fmla="*/ 26 w 161"/>
                  <a:gd name="T15" fmla="*/ 81 h 169"/>
                  <a:gd name="T16" fmla="*/ 34 w 161"/>
                  <a:gd name="T17" fmla="*/ 55 h 169"/>
                  <a:gd name="T18" fmla="*/ 8 w 161"/>
                  <a:gd name="T19" fmla="*/ 16 h 169"/>
                  <a:gd name="T20" fmla="*/ 30 w 161"/>
                  <a:gd name="T21" fmla="*/ 0 h 169"/>
                  <a:gd name="T22" fmla="*/ 65 w 161"/>
                  <a:gd name="T23" fmla="*/ 35 h 169"/>
                  <a:gd name="T24" fmla="*/ 72 w 161"/>
                  <a:gd name="T25" fmla="*/ 42 h 169"/>
                  <a:gd name="T26" fmla="*/ 99 w 161"/>
                  <a:gd name="T27" fmla="*/ 53 h 169"/>
                  <a:gd name="T28" fmla="*/ 141 w 161"/>
                  <a:gd name="T29" fmla="*/ 30 h 169"/>
                  <a:gd name="T30" fmla="*/ 154 w 161"/>
                  <a:gd name="T31" fmla="*/ 33 h 169"/>
                  <a:gd name="T32" fmla="*/ 160 w 161"/>
                  <a:gd name="T33" fmla="*/ 48 h 169"/>
                  <a:gd name="T34" fmla="*/ 123 w 161"/>
                  <a:gd name="T35" fmla="*/ 70 h 169"/>
                  <a:gd name="T36" fmla="*/ 124 w 161"/>
                  <a:gd name="T37" fmla="*/ 77 h 169"/>
                  <a:gd name="T38" fmla="*/ 123 w 161"/>
                  <a:gd name="T39" fmla="*/ 117 h 169"/>
                  <a:gd name="T40" fmla="*/ 122 w 161"/>
                  <a:gd name="T41" fmla="*/ 127 h 169"/>
                  <a:gd name="T42" fmla="*/ 129 w 161"/>
                  <a:gd name="T43" fmla="*/ 146 h 169"/>
                  <a:gd name="T44" fmla="*/ 119 w 161"/>
                  <a:gd name="T45" fmla="*/ 163 h 169"/>
                  <a:gd name="T46" fmla="*/ 113 w 161"/>
                  <a:gd name="T47" fmla="*/ 165 h 169"/>
                  <a:gd name="T48" fmla="*/ 105 w 161"/>
                  <a:gd name="T49" fmla="*/ 161 h 169"/>
                  <a:gd name="T50" fmla="*/ 100 w 161"/>
                  <a:gd name="T51" fmla="*/ 152 h 169"/>
                  <a:gd name="T52" fmla="*/ 93 w 161"/>
                  <a:gd name="T53" fmla="*/ 139 h 169"/>
                  <a:gd name="T54" fmla="*/ 86 w 161"/>
                  <a:gd name="T55" fmla="*/ 136 h 169"/>
                  <a:gd name="T56" fmla="*/ 59 w 161"/>
                  <a:gd name="T57" fmla="*/ 129 h 169"/>
                  <a:gd name="T58" fmla="*/ 50 w 161"/>
                  <a:gd name="T59" fmla="*/ 131 h 169"/>
                  <a:gd name="T60" fmla="*/ 28 w 161"/>
                  <a:gd name="T61" fmla="*/ 157 h 169"/>
                  <a:gd name="T62" fmla="*/ 20 w 161"/>
                  <a:gd name="T63" fmla="*/ 165 h 169"/>
                  <a:gd name="T64" fmla="*/ 9 w 161"/>
                  <a:gd name="T65" fmla="*/ 167 h 169"/>
                  <a:gd name="T66" fmla="*/ 4 w 161"/>
                  <a:gd name="T67" fmla="*/ 162 h 169"/>
                  <a:gd name="T68" fmla="*/ 2 w 161"/>
                  <a:gd name="T69" fmla="*/ 152 h 169"/>
                  <a:gd name="T70" fmla="*/ 19 w 161"/>
                  <a:gd name="T71" fmla="*/ 126 h 169"/>
                  <a:gd name="T72" fmla="*/ 31 w 161"/>
                  <a:gd name="T73" fmla="*/ 11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1" h="169">
                    <a:moveTo>
                      <a:pt x="31" y="112"/>
                    </a:moveTo>
                    <a:cubicBezTo>
                      <a:pt x="27" y="104"/>
                      <a:pt x="22" y="96"/>
                      <a:pt x="26" y="87"/>
                    </a:cubicBezTo>
                    <a:cubicBezTo>
                      <a:pt x="28" y="93"/>
                      <a:pt x="28" y="101"/>
                      <a:pt x="35" y="107"/>
                    </a:cubicBezTo>
                    <a:cubicBezTo>
                      <a:pt x="39" y="105"/>
                      <a:pt x="41" y="102"/>
                      <a:pt x="41" y="98"/>
                    </a:cubicBezTo>
                    <a:cubicBezTo>
                      <a:pt x="40" y="86"/>
                      <a:pt x="43" y="76"/>
                      <a:pt x="48" y="66"/>
                    </a:cubicBezTo>
                    <a:cubicBezTo>
                      <a:pt x="46" y="64"/>
                      <a:pt x="44" y="64"/>
                      <a:pt x="42" y="65"/>
                    </a:cubicBezTo>
                    <a:cubicBezTo>
                      <a:pt x="40" y="65"/>
                      <a:pt x="40" y="62"/>
                      <a:pt x="37" y="62"/>
                    </a:cubicBezTo>
                    <a:cubicBezTo>
                      <a:pt x="32" y="67"/>
                      <a:pt x="30" y="74"/>
                      <a:pt x="26" y="81"/>
                    </a:cubicBezTo>
                    <a:cubicBezTo>
                      <a:pt x="25" y="71"/>
                      <a:pt x="30" y="63"/>
                      <a:pt x="34" y="55"/>
                    </a:cubicBezTo>
                    <a:cubicBezTo>
                      <a:pt x="27" y="42"/>
                      <a:pt x="16" y="30"/>
                      <a:pt x="8" y="16"/>
                    </a:cubicBezTo>
                    <a:cubicBezTo>
                      <a:pt x="13" y="7"/>
                      <a:pt x="20" y="2"/>
                      <a:pt x="30" y="0"/>
                    </a:cubicBezTo>
                    <a:cubicBezTo>
                      <a:pt x="42" y="11"/>
                      <a:pt x="55" y="22"/>
                      <a:pt x="65" y="35"/>
                    </a:cubicBezTo>
                    <a:cubicBezTo>
                      <a:pt x="67" y="38"/>
                      <a:pt x="69" y="41"/>
                      <a:pt x="72" y="42"/>
                    </a:cubicBezTo>
                    <a:cubicBezTo>
                      <a:pt x="81" y="45"/>
                      <a:pt x="90" y="49"/>
                      <a:pt x="99" y="53"/>
                    </a:cubicBezTo>
                    <a:cubicBezTo>
                      <a:pt x="112" y="43"/>
                      <a:pt x="127" y="37"/>
                      <a:pt x="141" y="30"/>
                    </a:cubicBezTo>
                    <a:cubicBezTo>
                      <a:pt x="148" y="27"/>
                      <a:pt x="150" y="27"/>
                      <a:pt x="154" y="33"/>
                    </a:cubicBezTo>
                    <a:cubicBezTo>
                      <a:pt x="157" y="37"/>
                      <a:pt x="161" y="42"/>
                      <a:pt x="160" y="48"/>
                    </a:cubicBezTo>
                    <a:cubicBezTo>
                      <a:pt x="148" y="56"/>
                      <a:pt x="133" y="61"/>
                      <a:pt x="123" y="70"/>
                    </a:cubicBezTo>
                    <a:cubicBezTo>
                      <a:pt x="122" y="74"/>
                      <a:pt x="123" y="76"/>
                      <a:pt x="124" y="77"/>
                    </a:cubicBezTo>
                    <a:cubicBezTo>
                      <a:pt x="132" y="91"/>
                      <a:pt x="130" y="104"/>
                      <a:pt x="123" y="117"/>
                    </a:cubicBezTo>
                    <a:cubicBezTo>
                      <a:pt x="121" y="121"/>
                      <a:pt x="121" y="123"/>
                      <a:pt x="122" y="127"/>
                    </a:cubicBezTo>
                    <a:cubicBezTo>
                      <a:pt x="124" y="133"/>
                      <a:pt x="127" y="140"/>
                      <a:pt x="129" y="146"/>
                    </a:cubicBezTo>
                    <a:cubicBezTo>
                      <a:pt x="131" y="158"/>
                      <a:pt x="129" y="160"/>
                      <a:pt x="119" y="163"/>
                    </a:cubicBezTo>
                    <a:cubicBezTo>
                      <a:pt x="117" y="164"/>
                      <a:pt x="115" y="164"/>
                      <a:pt x="113" y="165"/>
                    </a:cubicBezTo>
                    <a:cubicBezTo>
                      <a:pt x="109" y="165"/>
                      <a:pt x="107" y="164"/>
                      <a:pt x="105" y="161"/>
                    </a:cubicBezTo>
                    <a:cubicBezTo>
                      <a:pt x="103" y="158"/>
                      <a:pt x="102" y="155"/>
                      <a:pt x="100" y="152"/>
                    </a:cubicBezTo>
                    <a:cubicBezTo>
                      <a:pt x="97" y="147"/>
                      <a:pt x="95" y="143"/>
                      <a:pt x="93" y="139"/>
                    </a:cubicBezTo>
                    <a:cubicBezTo>
                      <a:pt x="91" y="137"/>
                      <a:pt x="89" y="136"/>
                      <a:pt x="86" y="136"/>
                    </a:cubicBezTo>
                    <a:cubicBezTo>
                      <a:pt x="76" y="137"/>
                      <a:pt x="67" y="134"/>
                      <a:pt x="59" y="129"/>
                    </a:cubicBezTo>
                    <a:cubicBezTo>
                      <a:pt x="55" y="127"/>
                      <a:pt x="53" y="128"/>
                      <a:pt x="50" y="131"/>
                    </a:cubicBezTo>
                    <a:cubicBezTo>
                      <a:pt x="43" y="140"/>
                      <a:pt x="35" y="148"/>
                      <a:pt x="28" y="157"/>
                    </a:cubicBezTo>
                    <a:cubicBezTo>
                      <a:pt x="25" y="160"/>
                      <a:pt x="23" y="163"/>
                      <a:pt x="20" y="165"/>
                    </a:cubicBezTo>
                    <a:cubicBezTo>
                      <a:pt x="16" y="169"/>
                      <a:pt x="14" y="169"/>
                      <a:pt x="9" y="167"/>
                    </a:cubicBezTo>
                    <a:cubicBezTo>
                      <a:pt x="7" y="165"/>
                      <a:pt x="5" y="164"/>
                      <a:pt x="4" y="162"/>
                    </a:cubicBezTo>
                    <a:cubicBezTo>
                      <a:pt x="0" y="160"/>
                      <a:pt x="0" y="156"/>
                      <a:pt x="2" y="152"/>
                    </a:cubicBezTo>
                    <a:cubicBezTo>
                      <a:pt x="7" y="143"/>
                      <a:pt x="13" y="135"/>
                      <a:pt x="19" y="126"/>
                    </a:cubicBezTo>
                    <a:cubicBezTo>
                      <a:pt x="22" y="122"/>
                      <a:pt x="26" y="117"/>
                      <a:pt x="31" y="11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37"/>
              <p:cNvSpPr>
                <a:spLocks/>
              </p:cNvSpPr>
              <p:nvPr/>
            </p:nvSpPr>
            <p:spPr bwMode="auto">
              <a:xfrm>
                <a:off x="3442459" y="3398044"/>
                <a:ext cx="39688" cy="19050"/>
              </a:xfrm>
              <a:custGeom>
                <a:avLst/>
                <a:gdLst>
                  <a:gd name="T0" fmla="*/ 0 w 18"/>
                  <a:gd name="T1" fmla="*/ 3 h 9"/>
                  <a:gd name="T2" fmla="*/ 12 w 18"/>
                  <a:gd name="T3" fmla="*/ 1 h 9"/>
                  <a:gd name="T4" fmla="*/ 18 w 18"/>
                  <a:gd name="T5" fmla="*/ 7 h 9"/>
                  <a:gd name="T6" fmla="*/ 8 w 18"/>
                  <a:gd name="T7" fmla="*/ 8 h 9"/>
                  <a:gd name="T8" fmla="*/ 0 w 1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9">
                    <a:moveTo>
                      <a:pt x="0" y="3"/>
                    </a:moveTo>
                    <a:cubicBezTo>
                      <a:pt x="5" y="1"/>
                      <a:pt x="8" y="0"/>
                      <a:pt x="12" y="1"/>
                    </a:cubicBezTo>
                    <a:cubicBezTo>
                      <a:pt x="16" y="1"/>
                      <a:pt x="15" y="6"/>
                      <a:pt x="18" y="7"/>
                    </a:cubicBezTo>
                    <a:cubicBezTo>
                      <a:pt x="15" y="9"/>
                      <a:pt x="11" y="8"/>
                      <a:pt x="8" y="8"/>
                    </a:cubicBezTo>
                    <a:cubicBezTo>
                      <a:pt x="8" y="3"/>
                      <a:pt x="3" y="6"/>
                      <a:pt x="0" y="3"/>
                    </a:cubicBezTo>
                    <a:close/>
                  </a:path>
                </a:pathLst>
              </a:custGeom>
              <a:solidFill>
                <a:srgbClr val="8E74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38"/>
              <p:cNvSpPr>
                <a:spLocks/>
              </p:cNvSpPr>
              <p:nvPr/>
            </p:nvSpPr>
            <p:spPr bwMode="auto">
              <a:xfrm>
                <a:off x="3412297" y="3113881"/>
                <a:ext cx="34925" cy="12700"/>
              </a:xfrm>
              <a:custGeom>
                <a:avLst/>
                <a:gdLst>
                  <a:gd name="T0" fmla="*/ 7 w 16"/>
                  <a:gd name="T1" fmla="*/ 5 h 6"/>
                  <a:gd name="T2" fmla="*/ 0 w 16"/>
                  <a:gd name="T3" fmla="*/ 4 h 6"/>
                  <a:gd name="T4" fmla="*/ 16 w 16"/>
                  <a:gd name="T5" fmla="*/ 1 h 6"/>
                  <a:gd name="T6" fmla="*/ 6 w 16"/>
                  <a:gd name="T7" fmla="*/ 5 h 6"/>
                  <a:gd name="T8" fmla="*/ 7 w 16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6">
                    <a:moveTo>
                      <a:pt x="7" y="5"/>
                    </a:moveTo>
                    <a:cubicBezTo>
                      <a:pt x="4" y="5"/>
                      <a:pt x="2" y="6"/>
                      <a:pt x="0" y="4"/>
                    </a:cubicBezTo>
                    <a:cubicBezTo>
                      <a:pt x="5" y="0"/>
                      <a:pt x="10" y="0"/>
                      <a:pt x="16" y="1"/>
                    </a:cubicBezTo>
                    <a:cubicBezTo>
                      <a:pt x="13" y="5"/>
                      <a:pt x="9" y="3"/>
                      <a:pt x="6" y="5"/>
                    </a:cubicBez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715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39"/>
              <p:cNvSpPr>
                <a:spLocks/>
              </p:cNvSpPr>
              <p:nvPr/>
            </p:nvSpPr>
            <p:spPr bwMode="auto">
              <a:xfrm>
                <a:off x="3426584" y="3121819"/>
                <a:ext cx="25400" cy="12700"/>
              </a:xfrm>
              <a:custGeom>
                <a:avLst/>
                <a:gdLst>
                  <a:gd name="T0" fmla="*/ 0 w 12"/>
                  <a:gd name="T1" fmla="*/ 1 h 6"/>
                  <a:gd name="T2" fmla="*/ 12 w 12"/>
                  <a:gd name="T3" fmla="*/ 5 h 6"/>
                  <a:gd name="T4" fmla="*/ 1 w 12"/>
                  <a:gd name="T5" fmla="*/ 1 h 6"/>
                  <a:gd name="T6" fmla="*/ 0 w 12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0" y="1"/>
                    </a:moveTo>
                    <a:cubicBezTo>
                      <a:pt x="5" y="0"/>
                      <a:pt x="8" y="1"/>
                      <a:pt x="12" y="5"/>
                    </a:cubicBezTo>
                    <a:cubicBezTo>
                      <a:pt x="7" y="5"/>
                      <a:pt x="3" y="6"/>
                      <a:pt x="1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25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240"/>
              <p:cNvSpPr>
                <a:spLocks/>
              </p:cNvSpPr>
              <p:nvPr/>
            </p:nvSpPr>
            <p:spPr bwMode="auto">
              <a:xfrm>
                <a:off x="6652384" y="3593306"/>
                <a:ext cx="25400" cy="39688"/>
              </a:xfrm>
              <a:custGeom>
                <a:avLst/>
                <a:gdLst>
                  <a:gd name="T0" fmla="*/ 7 w 12"/>
                  <a:gd name="T1" fmla="*/ 0 h 19"/>
                  <a:gd name="T2" fmla="*/ 8 w 12"/>
                  <a:gd name="T3" fmla="*/ 10 h 19"/>
                  <a:gd name="T4" fmla="*/ 12 w 12"/>
                  <a:gd name="T5" fmla="*/ 18 h 19"/>
                  <a:gd name="T6" fmla="*/ 3 w 12"/>
                  <a:gd name="T7" fmla="*/ 15 h 19"/>
                  <a:gd name="T8" fmla="*/ 7 w 12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7" y="0"/>
                    </a:moveTo>
                    <a:cubicBezTo>
                      <a:pt x="9" y="3"/>
                      <a:pt x="8" y="6"/>
                      <a:pt x="8" y="10"/>
                    </a:cubicBezTo>
                    <a:cubicBezTo>
                      <a:pt x="8" y="13"/>
                      <a:pt x="11" y="15"/>
                      <a:pt x="12" y="18"/>
                    </a:cubicBezTo>
                    <a:cubicBezTo>
                      <a:pt x="7" y="19"/>
                      <a:pt x="5" y="18"/>
                      <a:pt x="3" y="15"/>
                    </a:cubicBezTo>
                    <a:cubicBezTo>
                      <a:pt x="0" y="10"/>
                      <a:pt x="2" y="5"/>
                      <a:pt x="7" y="0"/>
                    </a:cubicBezTo>
                    <a:close/>
                  </a:path>
                </a:pathLst>
              </a:custGeom>
              <a:solidFill>
                <a:srgbClr val="6248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241"/>
              <p:cNvSpPr>
                <a:spLocks/>
              </p:cNvSpPr>
              <p:nvPr/>
            </p:nvSpPr>
            <p:spPr bwMode="auto">
              <a:xfrm>
                <a:off x="4567997" y="1600994"/>
                <a:ext cx="311150" cy="47625"/>
              </a:xfrm>
              <a:custGeom>
                <a:avLst/>
                <a:gdLst>
                  <a:gd name="T0" fmla="*/ 139 w 144"/>
                  <a:gd name="T1" fmla="*/ 4 h 22"/>
                  <a:gd name="T2" fmla="*/ 144 w 144"/>
                  <a:gd name="T3" fmla="*/ 5 h 22"/>
                  <a:gd name="T4" fmla="*/ 141 w 144"/>
                  <a:gd name="T5" fmla="*/ 8 h 22"/>
                  <a:gd name="T6" fmla="*/ 94 w 144"/>
                  <a:gd name="T7" fmla="*/ 20 h 22"/>
                  <a:gd name="T8" fmla="*/ 71 w 144"/>
                  <a:gd name="T9" fmla="*/ 21 h 22"/>
                  <a:gd name="T10" fmla="*/ 6 w 144"/>
                  <a:gd name="T11" fmla="*/ 7 h 22"/>
                  <a:gd name="T12" fmla="*/ 0 w 144"/>
                  <a:gd name="T13" fmla="*/ 3 h 22"/>
                  <a:gd name="T14" fmla="*/ 5 w 144"/>
                  <a:gd name="T15" fmla="*/ 1 h 22"/>
                  <a:gd name="T16" fmla="*/ 41 w 144"/>
                  <a:gd name="T17" fmla="*/ 9 h 22"/>
                  <a:gd name="T18" fmla="*/ 51 w 144"/>
                  <a:gd name="T19" fmla="*/ 10 h 22"/>
                  <a:gd name="T20" fmla="*/ 82 w 144"/>
                  <a:gd name="T21" fmla="*/ 10 h 22"/>
                  <a:gd name="T22" fmla="*/ 127 w 144"/>
                  <a:gd name="T23" fmla="*/ 5 h 22"/>
                  <a:gd name="T24" fmla="*/ 139 w 144"/>
                  <a:gd name="T2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22">
                    <a:moveTo>
                      <a:pt x="139" y="4"/>
                    </a:moveTo>
                    <a:cubicBezTo>
                      <a:pt x="141" y="4"/>
                      <a:pt x="143" y="5"/>
                      <a:pt x="144" y="5"/>
                    </a:cubicBezTo>
                    <a:cubicBezTo>
                      <a:pt x="144" y="7"/>
                      <a:pt x="143" y="8"/>
                      <a:pt x="141" y="8"/>
                    </a:cubicBezTo>
                    <a:cubicBezTo>
                      <a:pt x="126" y="14"/>
                      <a:pt x="110" y="17"/>
                      <a:pt x="94" y="20"/>
                    </a:cubicBezTo>
                    <a:cubicBezTo>
                      <a:pt x="87" y="21"/>
                      <a:pt x="79" y="22"/>
                      <a:pt x="71" y="21"/>
                    </a:cubicBezTo>
                    <a:cubicBezTo>
                      <a:pt x="49" y="21"/>
                      <a:pt x="26" y="18"/>
                      <a:pt x="6" y="7"/>
                    </a:cubicBezTo>
                    <a:cubicBezTo>
                      <a:pt x="4" y="5"/>
                      <a:pt x="2" y="4"/>
                      <a:pt x="0" y="3"/>
                    </a:cubicBezTo>
                    <a:cubicBezTo>
                      <a:pt x="1" y="0"/>
                      <a:pt x="3" y="0"/>
                      <a:pt x="5" y="1"/>
                    </a:cubicBezTo>
                    <a:cubicBezTo>
                      <a:pt x="17" y="5"/>
                      <a:pt x="29" y="7"/>
                      <a:pt x="41" y="9"/>
                    </a:cubicBezTo>
                    <a:cubicBezTo>
                      <a:pt x="44" y="10"/>
                      <a:pt x="48" y="10"/>
                      <a:pt x="51" y="10"/>
                    </a:cubicBezTo>
                    <a:cubicBezTo>
                      <a:pt x="61" y="10"/>
                      <a:pt x="71" y="10"/>
                      <a:pt x="82" y="10"/>
                    </a:cubicBezTo>
                    <a:cubicBezTo>
                      <a:pt x="97" y="10"/>
                      <a:pt x="112" y="8"/>
                      <a:pt x="127" y="5"/>
                    </a:cubicBezTo>
                    <a:cubicBezTo>
                      <a:pt x="131" y="5"/>
                      <a:pt x="135" y="5"/>
                      <a:pt x="139" y="4"/>
                    </a:cubicBezTo>
                    <a:close/>
                  </a:path>
                </a:pathLst>
              </a:custGeom>
              <a:solidFill>
                <a:srgbClr val="555A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42"/>
              <p:cNvSpPr>
                <a:spLocks/>
              </p:cNvSpPr>
              <p:nvPr/>
            </p:nvSpPr>
            <p:spPr bwMode="auto">
              <a:xfrm>
                <a:off x="2274059" y="3483769"/>
                <a:ext cx="193675" cy="196850"/>
              </a:xfrm>
              <a:custGeom>
                <a:avLst/>
                <a:gdLst>
                  <a:gd name="T0" fmla="*/ 88 w 90"/>
                  <a:gd name="T1" fmla="*/ 21 h 92"/>
                  <a:gd name="T2" fmla="*/ 85 w 90"/>
                  <a:gd name="T3" fmla="*/ 25 h 92"/>
                  <a:gd name="T4" fmla="*/ 78 w 90"/>
                  <a:gd name="T5" fmla="*/ 46 h 92"/>
                  <a:gd name="T6" fmla="*/ 77 w 90"/>
                  <a:gd name="T7" fmla="*/ 50 h 92"/>
                  <a:gd name="T8" fmla="*/ 69 w 90"/>
                  <a:gd name="T9" fmla="*/ 45 h 92"/>
                  <a:gd name="T10" fmla="*/ 76 w 90"/>
                  <a:gd name="T11" fmla="*/ 54 h 92"/>
                  <a:gd name="T12" fmla="*/ 78 w 90"/>
                  <a:gd name="T13" fmla="*/ 64 h 92"/>
                  <a:gd name="T14" fmla="*/ 78 w 90"/>
                  <a:gd name="T15" fmla="*/ 77 h 92"/>
                  <a:gd name="T16" fmla="*/ 46 w 90"/>
                  <a:gd name="T17" fmla="*/ 73 h 92"/>
                  <a:gd name="T18" fmla="*/ 39 w 90"/>
                  <a:gd name="T19" fmla="*/ 74 h 92"/>
                  <a:gd name="T20" fmla="*/ 36 w 90"/>
                  <a:gd name="T21" fmla="*/ 70 h 92"/>
                  <a:gd name="T22" fmla="*/ 41 w 90"/>
                  <a:gd name="T23" fmla="*/ 79 h 92"/>
                  <a:gd name="T24" fmla="*/ 44 w 90"/>
                  <a:gd name="T25" fmla="*/ 88 h 92"/>
                  <a:gd name="T26" fmla="*/ 33 w 90"/>
                  <a:gd name="T27" fmla="*/ 89 h 92"/>
                  <a:gd name="T28" fmla="*/ 5 w 90"/>
                  <a:gd name="T29" fmla="*/ 59 h 92"/>
                  <a:gd name="T30" fmla="*/ 17 w 90"/>
                  <a:gd name="T31" fmla="*/ 38 h 92"/>
                  <a:gd name="T32" fmla="*/ 49 w 90"/>
                  <a:gd name="T33" fmla="*/ 10 h 92"/>
                  <a:gd name="T34" fmla="*/ 63 w 90"/>
                  <a:gd name="T35" fmla="*/ 2 h 92"/>
                  <a:gd name="T36" fmla="*/ 84 w 90"/>
                  <a:gd name="T37" fmla="*/ 14 h 92"/>
                  <a:gd name="T38" fmla="*/ 88 w 90"/>
                  <a:gd name="T39" fmla="*/ 2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92">
                    <a:moveTo>
                      <a:pt x="88" y="21"/>
                    </a:moveTo>
                    <a:cubicBezTo>
                      <a:pt x="86" y="22"/>
                      <a:pt x="85" y="24"/>
                      <a:pt x="85" y="25"/>
                    </a:cubicBezTo>
                    <a:cubicBezTo>
                      <a:pt x="84" y="33"/>
                      <a:pt x="81" y="40"/>
                      <a:pt x="78" y="46"/>
                    </a:cubicBezTo>
                    <a:cubicBezTo>
                      <a:pt x="77" y="48"/>
                      <a:pt x="77" y="49"/>
                      <a:pt x="77" y="50"/>
                    </a:cubicBezTo>
                    <a:cubicBezTo>
                      <a:pt x="72" y="51"/>
                      <a:pt x="72" y="46"/>
                      <a:pt x="69" y="45"/>
                    </a:cubicBezTo>
                    <a:cubicBezTo>
                      <a:pt x="72" y="47"/>
                      <a:pt x="75" y="50"/>
                      <a:pt x="76" y="54"/>
                    </a:cubicBezTo>
                    <a:cubicBezTo>
                      <a:pt x="74" y="58"/>
                      <a:pt x="77" y="61"/>
                      <a:pt x="78" y="64"/>
                    </a:cubicBezTo>
                    <a:cubicBezTo>
                      <a:pt x="80" y="68"/>
                      <a:pt x="82" y="73"/>
                      <a:pt x="78" y="77"/>
                    </a:cubicBezTo>
                    <a:cubicBezTo>
                      <a:pt x="69" y="63"/>
                      <a:pt x="58" y="67"/>
                      <a:pt x="46" y="73"/>
                    </a:cubicBezTo>
                    <a:cubicBezTo>
                      <a:pt x="44" y="74"/>
                      <a:pt x="42" y="74"/>
                      <a:pt x="39" y="74"/>
                    </a:cubicBezTo>
                    <a:cubicBezTo>
                      <a:pt x="38" y="73"/>
                      <a:pt x="37" y="72"/>
                      <a:pt x="36" y="70"/>
                    </a:cubicBezTo>
                    <a:cubicBezTo>
                      <a:pt x="38" y="74"/>
                      <a:pt x="39" y="77"/>
                      <a:pt x="41" y="79"/>
                    </a:cubicBezTo>
                    <a:cubicBezTo>
                      <a:pt x="42" y="82"/>
                      <a:pt x="45" y="85"/>
                      <a:pt x="44" y="88"/>
                    </a:cubicBezTo>
                    <a:cubicBezTo>
                      <a:pt x="40" y="92"/>
                      <a:pt x="37" y="90"/>
                      <a:pt x="33" y="89"/>
                    </a:cubicBezTo>
                    <a:cubicBezTo>
                      <a:pt x="19" y="83"/>
                      <a:pt x="10" y="73"/>
                      <a:pt x="5" y="59"/>
                    </a:cubicBezTo>
                    <a:cubicBezTo>
                      <a:pt x="0" y="46"/>
                      <a:pt x="4" y="40"/>
                      <a:pt x="17" y="38"/>
                    </a:cubicBezTo>
                    <a:cubicBezTo>
                      <a:pt x="34" y="35"/>
                      <a:pt x="44" y="26"/>
                      <a:pt x="49" y="10"/>
                    </a:cubicBezTo>
                    <a:cubicBezTo>
                      <a:pt x="51" y="1"/>
                      <a:pt x="54" y="0"/>
                      <a:pt x="63" y="2"/>
                    </a:cubicBezTo>
                    <a:cubicBezTo>
                      <a:pt x="71" y="4"/>
                      <a:pt x="78" y="8"/>
                      <a:pt x="84" y="14"/>
                    </a:cubicBezTo>
                    <a:cubicBezTo>
                      <a:pt x="86" y="16"/>
                      <a:pt x="90" y="17"/>
                      <a:pt x="88" y="21"/>
                    </a:cubicBezTo>
                    <a:close/>
                  </a:path>
                </a:pathLst>
              </a:custGeom>
              <a:solidFill>
                <a:srgbClr val="9B9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43"/>
              <p:cNvSpPr>
                <a:spLocks/>
              </p:cNvSpPr>
              <p:nvPr/>
            </p:nvSpPr>
            <p:spPr bwMode="auto">
              <a:xfrm>
                <a:off x="2266122" y="3471069"/>
                <a:ext cx="225425" cy="222250"/>
              </a:xfrm>
              <a:custGeom>
                <a:avLst/>
                <a:gdLst>
                  <a:gd name="T0" fmla="*/ 79 w 105"/>
                  <a:gd name="T1" fmla="*/ 60 h 104"/>
                  <a:gd name="T2" fmla="*/ 68 w 105"/>
                  <a:gd name="T3" fmla="*/ 45 h 104"/>
                  <a:gd name="T4" fmla="*/ 81 w 105"/>
                  <a:gd name="T5" fmla="*/ 56 h 104"/>
                  <a:gd name="T6" fmla="*/ 95 w 105"/>
                  <a:gd name="T7" fmla="*/ 72 h 104"/>
                  <a:gd name="T8" fmla="*/ 103 w 105"/>
                  <a:gd name="T9" fmla="*/ 52 h 104"/>
                  <a:gd name="T10" fmla="*/ 84 w 105"/>
                  <a:gd name="T11" fmla="*/ 93 h 104"/>
                  <a:gd name="T12" fmla="*/ 56 w 105"/>
                  <a:gd name="T13" fmla="*/ 104 h 104"/>
                  <a:gd name="T14" fmla="*/ 21 w 105"/>
                  <a:gd name="T15" fmla="*/ 92 h 104"/>
                  <a:gd name="T16" fmla="*/ 11 w 105"/>
                  <a:gd name="T17" fmla="*/ 81 h 104"/>
                  <a:gd name="T18" fmla="*/ 2 w 105"/>
                  <a:gd name="T19" fmla="*/ 49 h 104"/>
                  <a:gd name="T20" fmla="*/ 31 w 105"/>
                  <a:gd name="T21" fmla="*/ 6 h 104"/>
                  <a:gd name="T22" fmla="*/ 58 w 105"/>
                  <a:gd name="T23" fmla="*/ 2 h 104"/>
                  <a:gd name="T24" fmla="*/ 93 w 105"/>
                  <a:gd name="T25" fmla="*/ 21 h 104"/>
                  <a:gd name="T26" fmla="*/ 102 w 105"/>
                  <a:gd name="T27" fmla="*/ 45 h 104"/>
                  <a:gd name="T28" fmla="*/ 92 w 105"/>
                  <a:gd name="T29" fmla="*/ 27 h 104"/>
                  <a:gd name="T30" fmla="*/ 59 w 105"/>
                  <a:gd name="T31" fmla="*/ 9 h 104"/>
                  <a:gd name="T32" fmla="*/ 56 w 105"/>
                  <a:gd name="T33" fmla="*/ 14 h 104"/>
                  <a:gd name="T34" fmla="*/ 37 w 105"/>
                  <a:gd name="T35" fmla="*/ 41 h 104"/>
                  <a:gd name="T36" fmla="*/ 17 w 105"/>
                  <a:gd name="T37" fmla="*/ 46 h 104"/>
                  <a:gd name="T38" fmla="*/ 10 w 105"/>
                  <a:gd name="T39" fmla="*/ 54 h 104"/>
                  <a:gd name="T40" fmla="*/ 24 w 105"/>
                  <a:gd name="T41" fmla="*/ 84 h 104"/>
                  <a:gd name="T42" fmla="*/ 42 w 105"/>
                  <a:gd name="T43" fmla="*/ 94 h 104"/>
                  <a:gd name="T44" fmla="*/ 47 w 105"/>
                  <a:gd name="T45" fmla="*/ 94 h 104"/>
                  <a:gd name="T46" fmla="*/ 35 w 105"/>
                  <a:gd name="T47" fmla="*/ 69 h 104"/>
                  <a:gd name="T48" fmla="*/ 44 w 105"/>
                  <a:gd name="T49" fmla="*/ 79 h 104"/>
                  <a:gd name="T50" fmla="*/ 50 w 105"/>
                  <a:gd name="T51" fmla="*/ 86 h 104"/>
                  <a:gd name="T52" fmla="*/ 67 w 105"/>
                  <a:gd name="T53" fmla="*/ 92 h 104"/>
                  <a:gd name="T54" fmla="*/ 75 w 105"/>
                  <a:gd name="T55" fmla="*/ 89 h 104"/>
                  <a:gd name="T56" fmla="*/ 81 w 105"/>
                  <a:gd name="T57" fmla="*/ 66 h 104"/>
                  <a:gd name="T58" fmla="*/ 79 w 105"/>
                  <a:gd name="T59" fmla="*/ 6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104">
                    <a:moveTo>
                      <a:pt x="79" y="60"/>
                    </a:moveTo>
                    <a:cubicBezTo>
                      <a:pt x="76" y="55"/>
                      <a:pt x="70" y="52"/>
                      <a:pt x="68" y="45"/>
                    </a:cubicBezTo>
                    <a:cubicBezTo>
                      <a:pt x="74" y="47"/>
                      <a:pt x="77" y="52"/>
                      <a:pt x="81" y="56"/>
                    </a:cubicBezTo>
                    <a:cubicBezTo>
                      <a:pt x="85" y="61"/>
                      <a:pt x="90" y="66"/>
                      <a:pt x="95" y="72"/>
                    </a:cubicBezTo>
                    <a:cubicBezTo>
                      <a:pt x="101" y="67"/>
                      <a:pt x="101" y="60"/>
                      <a:pt x="103" y="52"/>
                    </a:cubicBezTo>
                    <a:cubicBezTo>
                      <a:pt x="105" y="71"/>
                      <a:pt x="97" y="83"/>
                      <a:pt x="84" y="93"/>
                    </a:cubicBezTo>
                    <a:cubicBezTo>
                      <a:pt x="76" y="100"/>
                      <a:pt x="66" y="104"/>
                      <a:pt x="56" y="104"/>
                    </a:cubicBezTo>
                    <a:cubicBezTo>
                      <a:pt x="43" y="104"/>
                      <a:pt x="32" y="100"/>
                      <a:pt x="21" y="92"/>
                    </a:cubicBezTo>
                    <a:cubicBezTo>
                      <a:pt x="17" y="89"/>
                      <a:pt x="14" y="85"/>
                      <a:pt x="11" y="81"/>
                    </a:cubicBezTo>
                    <a:cubicBezTo>
                      <a:pt x="2" y="72"/>
                      <a:pt x="0" y="61"/>
                      <a:pt x="2" y="49"/>
                    </a:cubicBezTo>
                    <a:cubicBezTo>
                      <a:pt x="5" y="31"/>
                      <a:pt x="14" y="15"/>
                      <a:pt x="31" y="6"/>
                    </a:cubicBezTo>
                    <a:cubicBezTo>
                      <a:pt x="39" y="1"/>
                      <a:pt x="48" y="0"/>
                      <a:pt x="58" y="2"/>
                    </a:cubicBezTo>
                    <a:cubicBezTo>
                      <a:pt x="72" y="4"/>
                      <a:pt x="84" y="10"/>
                      <a:pt x="93" y="21"/>
                    </a:cubicBezTo>
                    <a:cubicBezTo>
                      <a:pt x="98" y="27"/>
                      <a:pt x="102" y="34"/>
                      <a:pt x="102" y="45"/>
                    </a:cubicBezTo>
                    <a:cubicBezTo>
                      <a:pt x="98" y="38"/>
                      <a:pt x="96" y="32"/>
                      <a:pt x="92" y="27"/>
                    </a:cubicBezTo>
                    <a:cubicBezTo>
                      <a:pt x="84" y="16"/>
                      <a:pt x="72" y="11"/>
                      <a:pt x="59" y="9"/>
                    </a:cubicBezTo>
                    <a:cubicBezTo>
                      <a:pt x="57" y="10"/>
                      <a:pt x="56" y="12"/>
                      <a:pt x="56" y="14"/>
                    </a:cubicBezTo>
                    <a:cubicBezTo>
                      <a:pt x="53" y="25"/>
                      <a:pt x="48" y="35"/>
                      <a:pt x="37" y="41"/>
                    </a:cubicBezTo>
                    <a:cubicBezTo>
                      <a:pt x="31" y="44"/>
                      <a:pt x="24" y="46"/>
                      <a:pt x="17" y="46"/>
                    </a:cubicBezTo>
                    <a:cubicBezTo>
                      <a:pt x="11" y="47"/>
                      <a:pt x="10" y="48"/>
                      <a:pt x="10" y="54"/>
                    </a:cubicBezTo>
                    <a:cubicBezTo>
                      <a:pt x="9" y="67"/>
                      <a:pt x="16" y="76"/>
                      <a:pt x="24" y="84"/>
                    </a:cubicBezTo>
                    <a:cubicBezTo>
                      <a:pt x="28" y="89"/>
                      <a:pt x="35" y="91"/>
                      <a:pt x="42" y="94"/>
                    </a:cubicBezTo>
                    <a:cubicBezTo>
                      <a:pt x="43" y="95"/>
                      <a:pt x="45" y="95"/>
                      <a:pt x="47" y="94"/>
                    </a:cubicBezTo>
                    <a:cubicBezTo>
                      <a:pt x="43" y="86"/>
                      <a:pt x="38" y="79"/>
                      <a:pt x="35" y="69"/>
                    </a:cubicBezTo>
                    <a:cubicBezTo>
                      <a:pt x="40" y="72"/>
                      <a:pt x="41" y="77"/>
                      <a:pt x="44" y="79"/>
                    </a:cubicBezTo>
                    <a:cubicBezTo>
                      <a:pt x="47" y="81"/>
                      <a:pt x="49" y="83"/>
                      <a:pt x="50" y="86"/>
                    </a:cubicBezTo>
                    <a:cubicBezTo>
                      <a:pt x="54" y="94"/>
                      <a:pt x="60" y="95"/>
                      <a:pt x="67" y="92"/>
                    </a:cubicBezTo>
                    <a:cubicBezTo>
                      <a:pt x="70" y="91"/>
                      <a:pt x="73" y="90"/>
                      <a:pt x="75" y="89"/>
                    </a:cubicBezTo>
                    <a:cubicBezTo>
                      <a:pt x="90" y="82"/>
                      <a:pt x="90" y="79"/>
                      <a:pt x="81" y="66"/>
                    </a:cubicBezTo>
                    <a:cubicBezTo>
                      <a:pt x="80" y="64"/>
                      <a:pt x="78" y="63"/>
                      <a:pt x="79" y="60"/>
                    </a:cubicBezTo>
                    <a:close/>
                  </a:path>
                </a:pathLst>
              </a:custGeom>
              <a:solidFill>
                <a:srgbClr val="565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44"/>
              <p:cNvSpPr>
                <a:spLocks/>
              </p:cNvSpPr>
              <p:nvPr/>
            </p:nvSpPr>
            <p:spPr bwMode="auto">
              <a:xfrm>
                <a:off x="5655434" y="3453606"/>
                <a:ext cx="23813" cy="217488"/>
              </a:xfrm>
              <a:custGeom>
                <a:avLst/>
                <a:gdLst>
                  <a:gd name="T0" fmla="*/ 8 w 11"/>
                  <a:gd name="T1" fmla="*/ 0 h 101"/>
                  <a:gd name="T2" fmla="*/ 0 w 11"/>
                  <a:gd name="T3" fmla="*/ 101 h 101"/>
                  <a:gd name="T4" fmla="*/ 6 w 11"/>
                  <a:gd name="T5" fmla="*/ 51 h 101"/>
                  <a:gd name="T6" fmla="*/ 8 w 1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1">
                    <a:moveTo>
                      <a:pt x="8" y="0"/>
                    </a:moveTo>
                    <a:cubicBezTo>
                      <a:pt x="11" y="34"/>
                      <a:pt x="11" y="68"/>
                      <a:pt x="0" y="101"/>
                    </a:cubicBezTo>
                    <a:cubicBezTo>
                      <a:pt x="2" y="84"/>
                      <a:pt x="5" y="68"/>
                      <a:pt x="6" y="51"/>
                    </a:cubicBezTo>
                    <a:cubicBezTo>
                      <a:pt x="8" y="34"/>
                      <a:pt x="6" y="17"/>
                      <a:pt x="8" y="0"/>
                    </a:cubicBezTo>
                    <a:close/>
                  </a:path>
                </a:pathLst>
              </a:custGeom>
              <a:solidFill>
                <a:srgbClr val="5B41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45"/>
              <p:cNvSpPr>
                <a:spLocks/>
              </p:cNvSpPr>
              <p:nvPr/>
            </p:nvSpPr>
            <p:spPr bwMode="auto">
              <a:xfrm>
                <a:off x="4888672" y="3024981"/>
                <a:ext cx="184150" cy="163513"/>
              </a:xfrm>
              <a:custGeom>
                <a:avLst/>
                <a:gdLst>
                  <a:gd name="T0" fmla="*/ 47 w 85"/>
                  <a:gd name="T1" fmla="*/ 75 h 76"/>
                  <a:gd name="T2" fmla="*/ 24 w 85"/>
                  <a:gd name="T3" fmla="*/ 69 h 76"/>
                  <a:gd name="T4" fmla="*/ 16 w 85"/>
                  <a:gd name="T5" fmla="*/ 18 h 76"/>
                  <a:gd name="T6" fmla="*/ 58 w 85"/>
                  <a:gd name="T7" fmla="*/ 5 h 76"/>
                  <a:gd name="T8" fmla="*/ 85 w 85"/>
                  <a:gd name="T9" fmla="*/ 42 h 76"/>
                  <a:gd name="T10" fmla="*/ 53 w 85"/>
                  <a:gd name="T11" fmla="*/ 75 h 76"/>
                  <a:gd name="T12" fmla="*/ 47 w 85"/>
                  <a:gd name="T13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76">
                    <a:moveTo>
                      <a:pt x="47" y="75"/>
                    </a:moveTo>
                    <a:cubicBezTo>
                      <a:pt x="40" y="76"/>
                      <a:pt x="32" y="74"/>
                      <a:pt x="24" y="69"/>
                    </a:cubicBezTo>
                    <a:cubicBezTo>
                      <a:pt x="9" y="61"/>
                      <a:pt x="0" y="38"/>
                      <a:pt x="16" y="18"/>
                    </a:cubicBezTo>
                    <a:cubicBezTo>
                      <a:pt x="26" y="5"/>
                      <a:pt x="43" y="0"/>
                      <a:pt x="58" y="5"/>
                    </a:cubicBezTo>
                    <a:cubicBezTo>
                      <a:pt x="74" y="11"/>
                      <a:pt x="85" y="26"/>
                      <a:pt x="85" y="42"/>
                    </a:cubicBezTo>
                    <a:cubicBezTo>
                      <a:pt x="85" y="61"/>
                      <a:pt x="72" y="75"/>
                      <a:pt x="53" y="75"/>
                    </a:cubicBezTo>
                    <a:cubicBezTo>
                      <a:pt x="51" y="75"/>
                      <a:pt x="50" y="75"/>
                      <a:pt x="47" y="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246"/>
              <p:cNvSpPr>
                <a:spLocks/>
              </p:cNvSpPr>
              <p:nvPr/>
            </p:nvSpPr>
            <p:spPr bwMode="auto">
              <a:xfrm>
                <a:off x="4850572" y="2926556"/>
                <a:ext cx="103188" cy="112713"/>
              </a:xfrm>
              <a:custGeom>
                <a:avLst/>
                <a:gdLst>
                  <a:gd name="T0" fmla="*/ 0 w 48"/>
                  <a:gd name="T1" fmla="*/ 15 h 52"/>
                  <a:gd name="T2" fmla="*/ 13 w 48"/>
                  <a:gd name="T3" fmla="*/ 5 h 52"/>
                  <a:gd name="T4" fmla="*/ 2 w 48"/>
                  <a:gd name="T5" fmla="*/ 9 h 52"/>
                  <a:gd name="T6" fmla="*/ 14 w 48"/>
                  <a:gd name="T7" fmla="*/ 0 h 52"/>
                  <a:gd name="T8" fmla="*/ 48 w 48"/>
                  <a:gd name="T9" fmla="*/ 41 h 52"/>
                  <a:gd name="T10" fmla="*/ 31 w 48"/>
                  <a:gd name="T11" fmla="*/ 52 h 52"/>
                  <a:gd name="T12" fmla="*/ 0 w 48"/>
                  <a:gd name="T13" fmla="*/ 1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52">
                    <a:moveTo>
                      <a:pt x="0" y="15"/>
                    </a:moveTo>
                    <a:cubicBezTo>
                      <a:pt x="6" y="12"/>
                      <a:pt x="11" y="10"/>
                      <a:pt x="13" y="5"/>
                    </a:cubicBezTo>
                    <a:cubicBezTo>
                      <a:pt x="9" y="4"/>
                      <a:pt x="7" y="11"/>
                      <a:pt x="2" y="9"/>
                    </a:cubicBezTo>
                    <a:cubicBezTo>
                      <a:pt x="5" y="5"/>
                      <a:pt x="9" y="3"/>
                      <a:pt x="14" y="0"/>
                    </a:cubicBezTo>
                    <a:cubicBezTo>
                      <a:pt x="27" y="12"/>
                      <a:pt x="37" y="27"/>
                      <a:pt x="48" y="41"/>
                    </a:cubicBezTo>
                    <a:cubicBezTo>
                      <a:pt x="44" y="47"/>
                      <a:pt x="38" y="50"/>
                      <a:pt x="31" y="52"/>
                    </a:cubicBezTo>
                    <a:cubicBezTo>
                      <a:pt x="20" y="40"/>
                      <a:pt x="13" y="26"/>
                      <a:pt x="0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47"/>
              <p:cNvSpPr>
                <a:spLocks/>
              </p:cNvSpPr>
              <p:nvPr/>
            </p:nvSpPr>
            <p:spPr bwMode="auto">
              <a:xfrm>
                <a:off x="4831522" y="3150394"/>
                <a:ext cx="87313" cy="101600"/>
              </a:xfrm>
              <a:custGeom>
                <a:avLst/>
                <a:gdLst>
                  <a:gd name="T0" fmla="*/ 34 w 41"/>
                  <a:gd name="T1" fmla="*/ 0 h 47"/>
                  <a:gd name="T2" fmla="*/ 41 w 41"/>
                  <a:gd name="T3" fmla="*/ 12 h 47"/>
                  <a:gd name="T4" fmla="*/ 12 w 41"/>
                  <a:gd name="T5" fmla="*/ 47 h 47"/>
                  <a:gd name="T6" fmla="*/ 4 w 41"/>
                  <a:gd name="T7" fmla="*/ 42 h 47"/>
                  <a:gd name="T8" fmla="*/ 5 w 41"/>
                  <a:gd name="T9" fmla="*/ 47 h 47"/>
                  <a:gd name="T10" fmla="*/ 1 w 41"/>
                  <a:gd name="T11" fmla="*/ 42 h 47"/>
                  <a:gd name="T12" fmla="*/ 3 w 41"/>
                  <a:gd name="T13" fmla="*/ 37 h 47"/>
                  <a:gd name="T14" fmla="*/ 34 w 41"/>
                  <a:gd name="T1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7">
                    <a:moveTo>
                      <a:pt x="34" y="0"/>
                    </a:moveTo>
                    <a:cubicBezTo>
                      <a:pt x="36" y="4"/>
                      <a:pt x="39" y="7"/>
                      <a:pt x="41" y="12"/>
                    </a:cubicBezTo>
                    <a:cubicBezTo>
                      <a:pt x="30" y="22"/>
                      <a:pt x="21" y="35"/>
                      <a:pt x="12" y="47"/>
                    </a:cubicBezTo>
                    <a:cubicBezTo>
                      <a:pt x="8" y="47"/>
                      <a:pt x="7" y="42"/>
                      <a:pt x="4" y="42"/>
                    </a:cubicBezTo>
                    <a:cubicBezTo>
                      <a:pt x="2" y="44"/>
                      <a:pt x="5" y="45"/>
                      <a:pt x="5" y="47"/>
                    </a:cubicBezTo>
                    <a:cubicBezTo>
                      <a:pt x="2" y="47"/>
                      <a:pt x="0" y="45"/>
                      <a:pt x="1" y="42"/>
                    </a:cubicBezTo>
                    <a:cubicBezTo>
                      <a:pt x="1" y="41"/>
                      <a:pt x="2" y="39"/>
                      <a:pt x="3" y="37"/>
                    </a:cubicBezTo>
                    <a:cubicBezTo>
                      <a:pt x="12" y="24"/>
                      <a:pt x="23" y="13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48"/>
              <p:cNvSpPr>
                <a:spLocks/>
              </p:cNvSpPr>
              <p:nvPr/>
            </p:nvSpPr>
            <p:spPr bwMode="auto">
              <a:xfrm>
                <a:off x="5045834" y="2985294"/>
                <a:ext cx="95250" cy="63500"/>
              </a:xfrm>
              <a:custGeom>
                <a:avLst/>
                <a:gdLst>
                  <a:gd name="T0" fmla="*/ 44 w 44"/>
                  <a:gd name="T1" fmla="*/ 12 h 30"/>
                  <a:gd name="T2" fmla="*/ 26 w 44"/>
                  <a:gd name="T3" fmla="*/ 21 h 30"/>
                  <a:gd name="T4" fmla="*/ 9 w 44"/>
                  <a:gd name="T5" fmla="*/ 30 h 30"/>
                  <a:gd name="T6" fmla="*/ 0 w 44"/>
                  <a:gd name="T7" fmla="*/ 22 h 30"/>
                  <a:gd name="T8" fmla="*/ 37 w 44"/>
                  <a:gd name="T9" fmla="*/ 0 h 30"/>
                  <a:gd name="T10" fmla="*/ 44 w 44"/>
                  <a:gd name="T11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0">
                    <a:moveTo>
                      <a:pt x="44" y="12"/>
                    </a:moveTo>
                    <a:cubicBezTo>
                      <a:pt x="39" y="17"/>
                      <a:pt x="32" y="18"/>
                      <a:pt x="26" y="21"/>
                    </a:cubicBezTo>
                    <a:cubicBezTo>
                      <a:pt x="21" y="24"/>
                      <a:pt x="15" y="27"/>
                      <a:pt x="9" y="30"/>
                    </a:cubicBezTo>
                    <a:cubicBezTo>
                      <a:pt x="6" y="28"/>
                      <a:pt x="3" y="25"/>
                      <a:pt x="0" y="22"/>
                    </a:cubicBezTo>
                    <a:cubicBezTo>
                      <a:pt x="12" y="13"/>
                      <a:pt x="25" y="7"/>
                      <a:pt x="37" y="0"/>
                    </a:cubicBezTo>
                    <a:cubicBezTo>
                      <a:pt x="41" y="3"/>
                      <a:pt x="43" y="8"/>
                      <a:pt x="44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49"/>
              <p:cNvSpPr>
                <a:spLocks/>
              </p:cNvSpPr>
              <p:nvPr/>
            </p:nvSpPr>
            <p:spPr bwMode="auto">
              <a:xfrm>
                <a:off x="5026784" y="3185319"/>
                <a:ext cx="53975" cy="63500"/>
              </a:xfrm>
              <a:custGeom>
                <a:avLst/>
                <a:gdLst>
                  <a:gd name="T0" fmla="*/ 0 w 25"/>
                  <a:gd name="T1" fmla="*/ 8 h 30"/>
                  <a:gd name="T2" fmla="*/ 14 w 25"/>
                  <a:gd name="T3" fmla="*/ 0 h 30"/>
                  <a:gd name="T4" fmla="*/ 24 w 25"/>
                  <a:gd name="T5" fmla="*/ 20 h 30"/>
                  <a:gd name="T6" fmla="*/ 20 w 25"/>
                  <a:gd name="T7" fmla="*/ 28 h 30"/>
                  <a:gd name="T8" fmla="*/ 16 w 25"/>
                  <a:gd name="T9" fmla="*/ 29 h 30"/>
                  <a:gd name="T10" fmla="*/ 8 w 25"/>
                  <a:gd name="T11" fmla="*/ 26 h 30"/>
                  <a:gd name="T12" fmla="*/ 0 w 25"/>
                  <a:gd name="T13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0">
                    <a:moveTo>
                      <a:pt x="0" y="8"/>
                    </a:moveTo>
                    <a:cubicBezTo>
                      <a:pt x="5" y="5"/>
                      <a:pt x="10" y="4"/>
                      <a:pt x="14" y="0"/>
                    </a:cubicBezTo>
                    <a:cubicBezTo>
                      <a:pt x="20" y="7"/>
                      <a:pt x="22" y="14"/>
                      <a:pt x="24" y="20"/>
                    </a:cubicBezTo>
                    <a:cubicBezTo>
                      <a:pt x="25" y="24"/>
                      <a:pt x="24" y="26"/>
                      <a:pt x="20" y="28"/>
                    </a:cubicBezTo>
                    <a:cubicBezTo>
                      <a:pt x="19" y="28"/>
                      <a:pt x="17" y="29"/>
                      <a:pt x="16" y="29"/>
                    </a:cubicBezTo>
                    <a:cubicBezTo>
                      <a:pt x="11" y="30"/>
                      <a:pt x="10" y="30"/>
                      <a:pt x="8" y="26"/>
                    </a:cubicBezTo>
                    <a:cubicBezTo>
                      <a:pt x="5" y="20"/>
                      <a:pt x="3" y="15"/>
                      <a:pt x="0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50"/>
              <p:cNvSpPr>
                <a:spLocks/>
              </p:cNvSpPr>
              <p:nvPr/>
            </p:nvSpPr>
            <p:spPr bwMode="auto">
              <a:xfrm>
                <a:off x="2359784" y="3599656"/>
                <a:ext cx="104775" cy="79375"/>
              </a:xfrm>
              <a:custGeom>
                <a:avLst/>
                <a:gdLst>
                  <a:gd name="T0" fmla="*/ 35 w 48"/>
                  <a:gd name="T1" fmla="*/ 0 h 37"/>
                  <a:gd name="T2" fmla="*/ 48 w 48"/>
                  <a:gd name="T3" fmla="*/ 17 h 37"/>
                  <a:gd name="T4" fmla="*/ 18 w 48"/>
                  <a:gd name="T5" fmla="*/ 36 h 37"/>
                  <a:gd name="T6" fmla="*/ 6 w 48"/>
                  <a:gd name="T7" fmla="*/ 30 h 37"/>
                  <a:gd name="T8" fmla="*/ 0 w 48"/>
                  <a:gd name="T9" fmla="*/ 19 h 37"/>
                  <a:gd name="T10" fmla="*/ 7 w 48"/>
                  <a:gd name="T11" fmla="*/ 16 h 37"/>
                  <a:gd name="T12" fmla="*/ 25 w 48"/>
                  <a:gd name="T13" fmla="*/ 8 h 37"/>
                  <a:gd name="T14" fmla="*/ 38 w 48"/>
                  <a:gd name="T15" fmla="*/ 23 h 37"/>
                  <a:gd name="T16" fmla="*/ 31 w 48"/>
                  <a:gd name="T17" fmla="*/ 2 h 37"/>
                  <a:gd name="T18" fmla="*/ 35 w 48"/>
                  <a:gd name="T1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37">
                    <a:moveTo>
                      <a:pt x="35" y="0"/>
                    </a:moveTo>
                    <a:cubicBezTo>
                      <a:pt x="39" y="6"/>
                      <a:pt x="45" y="11"/>
                      <a:pt x="48" y="17"/>
                    </a:cubicBezTo>
                    <a:cubicBezTo>
                      <a:pt x="41" y="28"/>
                      <a:pt x="30" y="33"/>
                      <a:pt x="18" y="36"/>
                    </a:cubicBezTo>
                    <a:cubicBezTo>
                      <a:pt x="13" y="37"/>
                      <a:pt x="8" y="36"/>
                      <a:pt x="6" y="30"/>
                    </a:cubicBezTo>
                    <a:cubicBezTo>
                      <a:pt x="4" y="27"/>
                      <a:pt x="2" y="23"/>
                      <a:pt x="0" y="19"/>
                    </a:cubicBezTo>
                    <a:cubicBezTo>
                      <a:pt x="1" y="17"/>
                      <a:pt x="4" y="17"/>
                      <a:pt x="7" y="16"/>
                    </a:cubicBezTo>
                    <a:cubicBezTo>
                      <a:pt x="13" y="14"/>
                      <a:pt x="20" y="12"/>
                      <a:pt x="25" y="8"/>
                    </a:cubicBezTo>
                    <a:cubicBezTo>
                      <a:pt x="32" y="11"/>
                      <a:pt x="34" y="17"/>
                      <a:pt x="38" y="23"/>
                    </a:cubicBezTo>
                    <a:cubicBezTo>
                      <a:pt x="40" y="13"/>
                      <a:pt x="34" y="8"/>
                      <a:pt x="31" y="2"/>
                    </a:cubicBezTo>
                    <a:cubicBezTo>
                      <a:pt x="32" y="0"/>
                      <a:pt x="33" y="0"/>
                      <a:pt x="35" y="0"/>
                    </a:cubicBezTo>
                    <a:close/>
                  </a:path>
                </a:pathLst>
              </a:custGeom>
              <a:solidFill>
                <a:srgbClr val="BAB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51"/>
              <p:cNvSpPr>
                <a:spLocks/>
              </p:cNvSpPr>
              <p:nvPr/>
            </p:nvSpPr>
            <p:spPr bwMode="auto">
              <a:xfrm>
                <a:off x="2299459" y="3491706"/>
                <a:ext cx="68263" cy="60325"/>
              </a:xfrm>
              <a:custGeom>
                <a:avLst/>
                <a:gdLst>
                  <a:gd name="T0" fmla="*/ 0 w 31"/>
                  <a:gd name="T1" fmla="*/ 28 h 28"/>
                  <a:gd name="T2" fmla="*/ 31 w 31"/>
                  <a:gd name="T3" fmla="*/ 0 h 28"/>
                  <a:gd name="T4" fmla="*/ 0 w 31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8">
                    <a:moveTo>
                      <a:pt x="0" y="28"/>
                    </a:moveTo>
                    <a:cubicBezTo>
                      <a:pt x="4" y="12"/>
                      <a:pt x="18" y="1"/>
                      <a:pt x="31" y="0"/>
                    </a:cubicBezTo>
                    <a:cubicBezTo>
                      <a:pt x="30" y="16"/>
                      <a:pt x="18" y="27"/>
                      <a:pt x="0" y="28"/>
                    </a:cubicBezTo>
                    <a:close/>
                  </a:path>
                </a:pathLst>
              </a:custGeom>
              <a:solidFill>
                <a:srgbClr val="F9F8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Speech Bubble: Oval 12"/>
            <p:cNvSpPr/>
            <p:nvPr/>
          </p:nvSpPr>
          <p:spPr>
            <a:xfrm>
              <a:off x="4043018" y="639616"/>
              <a:ext cx="994476" cy="607517"/>
            </a:xfrm>
            <a:prstGeom prst="wedgeEllipseCallout">
              <a:avLst>
                <a:gd name="adj1" fmla="val 61613"/>
                <a:gd name="adj2" fmla="val 63881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No Thanks!</a:t>
              </a:r>
            </a:p>
          </p:txBody>
        </p:sp>
        <p:sp>
          <p:nvSpPr>
            <p:cNvPr id="235" name="Speech Bubble: Oval 234"/>
            <p:cNvSpPr/>
            <p:nvPr/>
          </p:nvSpPr>
          <p:spPr>
            <a:xfrm>
              <a:off x="7728469" y="664092"/>
              <a:ext cx="1117492" cy="607517"/>
            </a:xfrm>
            <a:prstGeom prst="wedgeEllipseCallout">
              <a:avLst>
                <a:gd name="adj1" fmla="val -57476"/>
                <a:gd name="adj2" fmla="val 74927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 b="1" dirty="0">
                  <a:solidFill>
                    <a:prstClr val="black"/>
                  </a:solidFill>
                </a:rPr>
                <a:t>We are too busy </a:t>
              </a:r>
            </a:p>
          </p:txBody>
        </p:sp>
      </p:grpSp>
      <p:sp>
        <p:nvSpPr>
          <p:cNvPr id="234" name="Rectangle: Single Corner Rounded 233"/>
          <p:cNvSpPr/>
          <p:nvPr/>
        </p:nvSpPr>
        <p:spPr>
          <a:xfrm flipV="1">
            <a:off x="385606" y="3194646"/>
            <a:ext cx="3943777" cy="1391936"/>
          </a:xfrm>
          <a:prstGeom prst="round1Rect">
            <a:avLst>
              <a:gd name="adj" fmla="val 22627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: Single Corner Rounded 237"/>
          <p:cNvSpPr/>
          <p:nvPr/>
        </p:nvSpPr>
        <p:spPr>
          <a:xfrm flipH="1" flipV="1">
            <a:off x="4719121" y="3194646"/>
            <a:ext cx="3931457" cy="1391936"/>
          </a:xfrm>
          <a:prstGeom prst="round1Rect">
            <a:avLst>
              <a:gd name="adj" fmla="val 22627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1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/>
        </p:nvGrpSpPr>
        <p:grpSpPr>
          <a:xfrm>
            <a:off x="378200" y="1020549"/>
            <a:ext cx="5948732" cy="3220329"/>
            <a:chOff x="378200" y="1020549"/>
            <a:chExt cx="5948732" cy="3220329"/>
          </a:xfrm>
        </p:grpSpPr>
        <p:sp>
          <p:nvSpPr>
            <p:cNvPr id="97" name="Oval 96"/>
            <p:cNvSpPr/>
            <p:nvPr/>
          </p:nvSpPr>
          <p:spPr>
            <a:xfrm>
              <a:off x="3040057" y="1020549"/>
              <a:ext cx="3286875" cy="3220329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/>
            <p:cNvGrpSpPr/>
            <p:nvPr/>
          </p:nvGrpSpPr>
          <p:grpSpPr>
            <a:xfrm flipH="1">
              <a:off x="1721798" y="2085608"/>
              <a:ext cx="1342789" cy="333204"/>
              <a:chOff x="4999007" y="1282700"/>
              <a:chExt cx="1526839" cy="333204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 flipV="1">
                <a:off x="4999007" y="1282700"/>
                <a:ext cx="354531" cy="33320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5353538" y="1282700"/>
                <a:ext cx="117230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Rectangle 127"/>
            <p:cNvSpPr/>
            <p:nvPr/>
          </p:nvSpPr>
          <p:spPr>
            <a:xfrm>
              <a:off x="378200" y="1871891"/>
              <a:ext cx="141420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GB" sz="1050" dirty="0">
                  <a:solidFill>
                    <a:prstClr val="black"/>
                  </a:solidFill>
                  <a:latin typeface="Arial"/>
                  <a:cs typeface="+mn-cs"/>
                </a:rPr>
                <a:t>How to balance?</a:t>
              </a:r>
            </a:p>
            <a:p>
              <a:pPr lvl="0"/>
              <a:r>
                <a:rPr lang="en-GB" sz="1050" dirty="0">
                  <a:solidFill>
                    <a:prstClr val="black"/>
                  </a:solidFill>
                  <a:latin typeface="Arial"/>
                  <a:cs typeface="+mn-cs"/>
                </a:rPr>
                <a:t>People, Processes, and Tools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Something to think about</a:t>
            </a:r>
          </a:p>
        </p:txBody>
      </p:sp>
      <p:grpSp>
        <p:nvGrpSpPr>
          <p:cNvPr id="72" name="Group 50"/>
          <p:cNvGrpSpPr>
            <a:grpSpLocks noChangeAspect="1"/>
          </p:cNvGrpSpPr>
          <p:nvPr/>
        </p:nvGrpSpPr>
        <p:grpSpPr bwMode="auto">
          <a:xfrm>
            <a:off x="3309020" y="1264193"/>
            <a:ext cx="2743200" cy="2743200"/>
            <a:chOff x="2084" y="808"/>
            <a:chExt cx="1728" cy="1728"/>
          </a:xfrm>
        </p:grpSpPr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2963" y="1253"/>
              <a:ext cx="849" cy="1281"/>
            </a:xfrm>
            <a:custGeom>
              <a:avLst/>
              <a:gdLst>
                <a:gd name="T0" fmla="*/ 0 w 404"/>
                <a:gd name="T1" fmla="*/ 503 h 611"/>
                <a:gd name="T2" fmla="*/ 0 w 404"/>
                <a:gd name="T3" fmla="*/ 404 h 611"/>
                <a:gd name="T4" fmla="*/ 9 w 404"/>
                <a:gd name="T5" fmla="*/ 394 h 611"/>
                <a:gd name="T6" fmla="*/ 70 w 404"/>
                <a:gd name="T7" fmla="*/ 378 h 611"/>
                <a:gd name="T8" fmla="*/ 150 w 404"/>
                <a:gd name="T9" fmla="*/ 314 h 611"/>
                <a:gd name="T10" fmla="*/ 187 w 404"/>
                <a:gd name="T11" fmla="*/ 217 h 611"/>
                <a:gd name="T12" fmla="*/ 170 w 404"/>
                <a:gd name="T13" fmla="*/ 113 h 611"/>
                <a:gd name="T14" fmla="*/ 173 w 404"/>
                <a:gd name="T15" fmla="*/ 103 h 611"/>
                <a:gd name="T16" fmla="*/ 312 w 404"/>
                <a:gd name="T17" fmla="*/ 23 h 611"/>
                <a:gd name="T18" fmla="*/ 347 w 404"/>
                <a:gd name="T19" fmla="*/ 3 h 611"/>
                <a:gd name="T20" fmla="*/ 357 w 404"/>
                <a:gd name="T21" fmla="*/ 5 h 611"/>
                <a:gd name="T22" fmla="*/ 398 w 404"/>
                <a:gd name="T23" fmla="*/ 133 h 611"/>
                <a:gd name="T24" fmla="*/ 402 w 404"/>
                <a:gd name="T25" fmla="*/ 221 h 611"/>
                <a:gd name="T26" fmla="*/ 369 w 404"/>
                <a:gd name="T27" fmla="*/ 361 h 611"/>
                <a:gd name="T28" fmla="*/ 301 w 404"/>
                <a:gd name="T29" fmla="*/ 468 h 611"/>
                <a:gd name="T30" fmla="*/ 180 w 404"/>
                <a:gd name="T31" fmla="*/ 564 h 611"/>
                <a:gd name="T32" fmla="*/ 61 w 404"/>
                <a:gd name="T33" fmla="*/ 604 h 611"/>
                <a:gd name="T34" fmla="*/ 10 w 404"/>
                <a:gd name="T35" fmla="*/ 610 h 611"/>
                <a:gd name="T36" fmla="*/ 0 w 404"/>
                <a:gd name="T37" fmla="*/ 601 h 611"/>
                <a:gd name="T38" fmla="*/ 0 w 404"/>
                <a:gd name="T39" fmla="*/ 503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4" h="611">
                  <a:moveTo>
                    <a:pt x="0" y="503"/>
                  </a:moveTo>
                  <a:cubicBezTo>
                    <a:pt x="0" y="470"/>
                    <a:pt x="0" y="437"/>
                    <a:pt x="0" y="404"/>
                  </a:cubicBezTo>
                  <a:cubicBezTo>
                    <a:pt x="0" y="397"/>
                    <a:pt x="2" y="395"/>
                    <a:pt x="9" y="394"/>
                  </a:cubicBezTo>
                  <a:cubicBezTo>
                    <a:pt x="30" y="392"/>
                    <a:pt x="51" y="387"/>
                    <a:pt x="70" y="378"/>
                  </a:cubicBezTo>
                  <a:cubicBezTo>
                    <a:pt x="103" y="364"/>
                    <a:pt x="129" y="342"/>
                    <a:pt x="150" y="314"/>
                  </a:cubicBezTo>
                  <a:cubicBezTo>
                    <a:pt x="171" y="285"/>
                    <a:pt x="183" y="253"/>
                    <a:pt x="187" y="217"/>
                  </a:cubicBezTo>
                  <a:cubicBezTo>
                    <a:pt x="191" y="180"/>
                    <a:pt x="185" y="146"/>
                    <a:pt x="170" y="113"/>
                  </a:cubicBezTo>
                  <a:cubicBezTo>
                    <a:pt x="168" y="108"/>
                    <a:pt x="169" y="106"/>
                    <a:pt x="173" y="103"/>
                  </a:cubicBezTo>
                  <a:cubicBezTo>
                    <a:pt x="220" y="77"/>
                    <a:pt x="266" y="50"/>
                    <a:pt x="312" y="23"/>
                  </a:cubicBezTo>
                  <a:cubicBezTo>
                    <a:pt x="324" y="16"/>
                    <a:pt x="336" y="10"/>
                    <a:pt x="347" y="3"/>
                  </a:cubicBezTo>
                  <a:cubicBezTo>
                    <a:pt x="352" y="0"/>
                    <a:pt x="354" y="0"/>
                    <a:pt x="357" y="5"/>
                  </a:cubicBezTo>
                  <a:cubicBezTo>
                    <a:pt x="377" y="46"/>
                    <a:pt x="391" y="88"/>
                    <a:pt x="398" y="133"/>
                  </a:cubicBezTo>
                  <a:cubicBezTo>
                    <a:pt x="403" y="163"/>
                    <a:pt x="404" y="192"/>
                    <a:pt x="402" y="221"/>
                  </a:cubicBezTo>
                  <a:cubicBezTo>
                    <a:pt x="400" y="270"/>
                    <a:pt x="389" y="316"/>
                    <a:pt x="369" y="361"/>
                  </a:cubicBezTo>
                  <a:cubicBezTo>
                    <a:pt x="352" y="400"/>
                    <a:pt x="329" y="436"/>
                    <a:pt x="301" y="468"/>
                  </a:cubicBezTo>
                  <a:cubicBezTo>
                    <a:pt x="267" y="507"/>
                    <a:pt x="227" y="540"/>
                    <a:pt x="180" y="564"/>
                  </a:cubicBezTo>
                  <a:cubicBezTo>
                    <a:pt x="143" y="583"/>
                    <a:pt x="103" y="597"/>
                    <a:pt x="61" y="604"/>
                  </a:cubicBezTo>
                  <a:cubicBezTo>
                    <a:pt x="44" y="607"/>
                    <a:pt x="27" y="609"/>
                    <a:pt x="10" y="610"/>
                  </a:cubicBezTo>
                  <a:cubicBezTo>
                    <a:pt x="1" y="611"/>
                    <a:pt x="0" y="610"/>
                    <a:pt x="0" y="601"/>
                  </a:cubicBezTo>
                  <a:cubicBezTo>
                    <a:pt x="0" y="568"/>
                    <a:pt x="0" y="535"/>
                    <a:pt x="0" y="5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2"/>
            <p:cNvSpPr>
              <a:spLocks/>
            </p:cNvSpPr>
            <p:nvPr/>
          </p:nvSpPr>
          <p:spPr bwMode="auto">
            <a:xfrm>
              <a:off x="2202" y="808"/>
              <a:ext cx="1484" cy="640"/>
            </a:xfrm>
            <a:custGeom>
              <a:avLst/>
              <a:gdLst>
                <a:gd name="T0" fmla="*/ 355 w 706"/>
                <a:gd name="T1" fmla="*/ 0 h 305"/>
                <a:gd name="T2" fmla="*/ 662 w 706"/>
                <a:gd name="T3" fmla="*/ 136 h 305"/>
                <a:gd name="T4" fmla="*/ 702 w 706"/>
                <a:gd name="T5" fmla="*/ 189 h 305"/>
                <a:gd name="T6" fmla="*/ 700 w 706"/>
                <a:gd name="T7" fmla="*/ 199 h 305"/>
                <a:gd name="T8" fmla="*/ 548 w 706"/>
                <a:gd name="T9" fmla="*/ 288 h 305"/>
                <a:gd name="T10" fmla="*/ 528 w 706"/>
                <a:gd name="T11" fmla="*/ 300 h 305"/>
                <a:gd name="T12" fmla="*/ 517 w 706"/>
                <a:gd name="T13" fmla="*/ 298 h 305"/>
                <a:gd name="T14" fmla="*/ 464 w 706"/>
                <a:gd name="T15" fmla="*/ 247 h 305"/>
                <a:gd name="T16" fmla="*/ 364 w 706"/>
                <a:gd name="T17" fmla="*/ 216 h 305"/>
                <a:gd name="T18" fmla="*/ 193 w 706"/>
                <a:gd name="T19" fmla="*/ 298 h 305"/>
                <a:gd name="T20" fmla="*/ 179 w 706"/>
                <a:gd name="T21" fmla="*/ 302 h 305"/>
                <a:gd name="T22" fmla="*/ 11 w 706"/>
                <a:gd name="T23" fmla="*/ 206 h 305"/>
                <a:gd name="T24" fmla="*/ 7 w 706"/>
                <a:gd name="T25" fmla="*/ 190 h 305"/>
                <a:gd name="T26" fmla="*/ 122 w 706"/>
                <a:gd name="T27" fmla="*/ 72 h 305"/>
                <a:gd name="T28" fmla="*/ 283 w 706"/>
                <a:gd name="T29" fmla="*/ 6 h 305"/>
                <a:gd name="T30" fmla="*/ 355 w 706"/>
                <a:gd name="T3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6" h="305">
                  <a:moveTo>
                    <a:pt x="355" y="0"/>
                  </a:moveTo>
                  <a:cubicBezTo>
                    <a:pt x="476" y="3"/>
                    <a:pt x="579" y="47"/>
                    <a:pt x="662" y="136"/>
                  </a:cubicBezTo>
                  <a:cubicBezTo>
                    <a:pt x="677" y="152"/>
                    <a:pt x="690" y="170"/>
                    <a:pt x="702" y="189"/>
                  </a:cubicBezTo>
                  <a:cubicBezTo>
                    <a:pt x="706" y="193"/>
                    <a:pt x="705" y="196"/>
                    <a:pt x="700" y="199"/>
                  </a:cubicBezTo>
                  <a:cubicBezTo>
                    <a:pt x="649" y="229"/>
                    <a:pt x="599" y="258"/>
                    <a:pt x="548" y="288"/>
                  </a:cubicBezTo>
                  <a:cubicBezTo>
                    <a:pt x="541" y="292"/>
                    <a:pt x="535" y="296"/>
                    <a:pt x="528" y="300"/>
                  </a:cubicBezTo>
                  <a:cubicBezTo>
                    <a:pt x="523" y="304"/>
                    <a:pt x="520" y="303"/>
                    <a:pt x="517" y="298"/>
                  </a:cubicBezTo>
                  <a:cubicBezTo>
                    <a:pt x="502" y="278"/>
                    <a:pt x="484" y="261"/>
                    <a:pt x="464" y="247"/>
                  </a:cubicBezTo>
                  <a:cubicBezTo>
                    <a:pt x="434" y="227"/>
                    <a:pt x="400" y="216"/>
                    <a:pt x="364" y="216"/>
                  </a:cubicBezTo>
                  <a:cubicBezTo>
                    <a:pt x="293" y="214"/>
                    <a:pt x="235" y="241"/>
                    <a:pt x="193" y="298"/>
                  </a:cubicBezTo>
                  <a:cubicBezTo>
                    <a:pt x="189" y="304"/>
                    <a:pt x="185" y="305"/>
                    <a:pt x="179" y="302"/>
                  </a:cubicBezTo>
                  <a:cubicBezTo>
                    <a:pt x="123" y="269"/>
                    <a:pt x="67" y="238"/>
                    <a:pt x="11" y="206"/>
                  </a:cubicBezTo>
                  <a:cubicBezTo>
                    <a:pt x="0" y="200"/>
                    <a:pt x="0" y="200"/>
                    <a:pt x="7" y="190"/>
                  </a:cubicBezTo>
                  <a:cubicBezTo>
                    <a:pt x="37" y="143"/>
                    <a:pt x="76" y="103"/>
                    <a:pt x="122" y="72"/>
                  </a:cubicBezTo>
                  <a:cubicBezTo>
                    <a:pt x="171" y="39"/>
                    <a:pt x="225" y="17"/>
                    <a:pt x="283" y="6"/>
                  </a:cubicBezTo>
                  <a:cubicBezTo>
                    <a:pt x="307" y="2"/>
                    <a:pt x="331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3"/>
            <p:cNvSpPr>
              <a:spLocks/>
            </p:cNvSpPr>
            <p:nvPr/>
          </p:nvSpPr>
          <p:spPr bwMode="auto">
            <a:xfrm>
              <a:off x="2084" y="1257"/>
              <a:ext cx="853" cy="1279"/>
            </a:xfrm>
            <a:custGeom>
              <a:avLst/>
              <a:gdLst>
                <a:gd name="T0" fmla="*/ 399 w 406"/>
                <a:gd name="T1" fmla="*/ 609 h 610"/>
                <a:gd name="T2" fmla="*/ 225 w 406"/>
                <a:gd name="T3" fmla="*/ 563 h 610"/>
                <a:gd name="T4" fmla="*/ 107 w 406"/>
                <a:gd name="T5" fmla="*/ 472 h 610"/>
                <a:gd name="T6" fmla="*/ 15 w 406"/>
                <a:gd name="T7" fmla="*/ 297 h 610"/>
                <a:gd name="T8" fmla="*/ 3 w 406"/>
                <a:gd name="T9" fmla="*/ 166 h 610"/>
                <a:gd name="T10" fmla="*/ 27 w 406"/>
                <a:gd name="T11" fmla="*/ 54 h 610"/>
                <a:gd name="T12" fmla="*/ 46 w 406"/>
                <a:gd name="T13" fmla="*/ 7 h 610"/>
                <a:gd name="T14" fmla="*/ 58 w 406"/>
                <a:gd name="T15" fmla="*/ 3 h 610"/>
                <a:gd name="T16" fmla="*/ 132 w 406"/>
                <a:gd name="T17" fmla="*/ 46 h 610"/>
                <a:gd name="T18" fmla="*/ 230 w 406"/>
                <a:gd name="T19" fmla="*/ 102 h 610"/>
                <a:gd name="T20" fmla="*/ 234 w 406"/>
                <a:gd name="T21" fmla="*/ 113 h 610"/>
                <a:gd name="T22" fmla="*/ 217 w 406"/>
                <a:gd name="T23" fmla="*/ 213 h 610"/>
                <a:gd name="T24" fmla="*/ 237 w 406"/>
                <a:gd name="T25" fmla="*/ 284 h 610"/>
                <a:gd name="T26" fmla="*/ 281 w 406"/>
                <a:gd name="T27" fmla="*/ 342 h 610"/>
                <a:gd name="T28" fmla="*/ 385 w 406"/>
                <a:gd name="T29" fmla="*/ 393 h 610"/>
                <a:gd name="T30" fmla="*/ 391 w 406"/>
                <a:gd name="T31" fmla="*/ 394 h 610"/>
                <a:gd name="T32" fmla="*/ 405 w 406"/>
                <a:gd name="T33" fmla="*/ 410 h 610"/>
                <a:gd name="T34" fmla="*/ 405 w 406"/>
                <a:gd name="T35" fmla="*/ 600 h 610"/>
                <a:gd name="T36" fmla="*/ 399 w 406"/>
                <a:gd name="T37" fmla="*/ 609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6" h="610">
                  <a:moveTo>
                    <a:pt x="399" y="609"/>
                  </a:moveTo>
                  <a:cubicBezTo>
                    <a:pt x="337" y="607"/>
                    <a:pt x="279" y="591"/>
                    <a:pt x="225" y="563"/>
                  </a:cubicBezTo>
                  <a:cubicBezTo>
                    <a:pt x="180" y="540"/>
                    <a:pt x="141" y="510"/>
                    <a:pt x="107" y="472"/>
                  </a:cubicBezTo>
                  <a:cubicBezTo>
                    <a:pt x="62" y="421"/>
                    <a:pt x="31" y="363"/>
                    <a:pt x="15" y="297"/>
                  </a:cubicBezTo>
                  <a:cubicBezTo>
                    <a:pt x="3" y="254"/>
                    <a:pt x="0" y="210"/>
                    <a:pt x="3" y="166"/>
                  </a:cubicBezTo>
                  <a:cubicBezTo>
                    <a:pt x="5" y="127"/>
                    <a:pt x="13" y="90"/>
                    <a:pt x="27" y="54"/>
                  </a:cubicBezTo>
                  <a:cubicBezTo>
                    <a:pt x="33" y="38"/>
                    <a:pt x="40" y="23"/>
                    <a:pt x="46" y="7"/>
                  </a:cubicBezTo>
                  <a:cubicBezTo>
                    <a:pt x="49" y="1"/>
                    <a:pt x="53" y="0"/>
                    <a:pt x="58" y="3"/>
                  </a:cubicBezTo>
                  <a:cubicBezTo>
                    <a:pt x="83" y="18"/>
                    <a:pt x="108" y="31"/>
                    <a:pt x="132" y="46"/>
                  </a:cubicBezTo>
                  <a:cubicBezTo>
                    <a:pt x="164" y="65"/>
                    <a:pt x="197" y="83"/>
                    <a:pt x="230" y="102"/>
                  </a:cubicBezTo>
                  <a:cubicBezTo>
                    <a:pt x="236" y="105"/>
                    <a:pt x="237" y="108"/>
                    <a:pt x="234" y="113"/>
                  </a:cubicBezTo>
                  <a:cubicBezTo>
                    <a:pt x="219" y="145"/>
                    <a:pt x="215" y="178"/>
                    <a:pt x="217" y="213"/>
                  </a:cubicBezTo>
                  <a:cubicBezTo>
                    <a:pt x="218" y="238"/>
                    <a:pt x="226" y="261"/>
                    <a:pt x="237" y="284"/>
                  </a:cubicBezTo>
                  <a:cubicBezTo>
                    <a:pt x="248" y="306"/>
                    <a:pt x="262" y="325"/>
                    <a:pt x="281" y="342"/>
                  </a:cubicBezTo>
                  <a:cubicBezTo>
                    <a:pt x="310" y="369"/>
                    <a:pt x="345" y="386"/>
                    <a:pt x="385" y="393"/>
                  </a:cubicBezTo>
                  <a:cubicBezTo>
                    <a:pt x="387" y="393"/>
                    <a:pt x="389" y="393"/>
                    <a:pt x="391" y="394"/>
                  </a:cubicBezTo>
                  <a:cubicBezTo>
                    <a:pt x="405" y="396"/>
                    <a:pt x="405" y="396"/>
                    <a:pt x="405" y="410"/>
                  </a:cubicBezTo>
                  <a:cubicBezTo>
                    <a:pt x="405" y="474"/>
                    <a:pt x="405" y="537"/>
                    <a:pt x="405" y="600"/>
                  </a:cubicBezTo>
                  <a:cubicBezTo>
                    <a:pt x="405" y="605"/>
                    <a:pt x="406" y="610"/>
                    <a:pt x="399" y="6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159174" y="2023812"/>
            <a:ext cx="1081010" cy="1230644"/>
            <a:chOff x="7309723" y="2298700"/>
            <a:chExt cx="1081010" cy="1230644"/>
          </a:xfrm>
        </p:grpSpPr>
        <p:grpSp>
          <p:nvGrpSpPr>
            <p:cNvPr id="77" name="Group 76"/>
            <p:cNvGrpSpPr/>
            <p:nvPr/>
          </p:nvGrpSpPr>
          <p:grpSpPr>
            <a:xfrm>
              <a:off x="7329316" y="2298700"/>
              <a:ext cx="1051331" cy="1230644"/>
              <a:chOff x="6824663" y="1805422"/>
              <a:chExt cx="1051331" cy="1230644"/>
            </a:xfrm>
          </p:grpSpPr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7678536" y="3020056"/>
                <a:ext cx="25616" cy="16010"/>
              </a:xfrm>
              <a:custGeom>
                <a:avLst/>
                <a:gdLst>
                  <a:gd name="T0" fmla="*/ 0 w 18"/>
                  <a:gd name="T1" fmla="*/ 11 h 11"/>
                  <a:gd name="T2" fmla="*/ 3 w 18"/>
                  <a:gd name="T3" fmla="*/ 0 h 11"/>
                  <a:gd name="T4" fmla="*/ 18 w 18"/>
                  <a:gd name="T5" fmla="*/ 2 h 11"/>
                  <a:gd name="T6" fmla="*/ 0 w 18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1">
                    <a:moveTo>
                      <a:pt x="0" y="11"/>
                    </a:moveTo>
                    <a:cubicBezTo>
                      <a:pt x="1" y="8"/>
                      <a:pt x="8" y="6"/>
                      <a:pt x="3" y="0"/>
                    </a:cubicBezTo>
                    <a:cubicBezTo>
                      <a:pt x="9" y="4"/>
                      <a:pt x="13" y="3"/>
                      <a:pt x="18" y="2"/>
                    </a:cubicBezTo>
                    <a:cubicBezTo>
                      <a:pt x="13" y="6"/>
                      <a:pt x="7" y="10"/>
                      <a:pt x="0" y="11"/>
                    </a:cubicBezTo>
                    <a:close/>
                  </a:path>
                </a:pathLst>
              </a:custGeom>
              <a:solidFill>
                <a:srgbClr val="F49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6824663" y="2150173"/>
                <a:ext cx="531536" cy="784496"/>
              </a:xfrm>
              <a:custGeom>
                <a:avLst/>
                <a:gdLst>
                  <a:gd name="T0" fmla="*/ 363 w 366"/>
                  <a:gd name="T1" fmla="*/ 542 h 543"/>
                  <a:gd name="T2" fmla="*/ 253 w 366"/>
                  <a:gd name="T3" fmla="*/ 525 h 543"/>
                  <a:gd name="T4" fmla="*/ 162 w 366"/>
                  <a:gd name="T5" fmla="*/ 482 h 543"/>
                  <a:gd name="T6" fmla="*/ 135 w 366"/>
                  <a:gd name="T7" fmla="*/ 462 h 543"/>
                  <a:gd name="T8" fmla="*/ 113 w 366"/>
                  <a:gd name="T9" fmla="*/ 443 h 543"/>
                  <a:gd name="T10" fmla="*/ 89 w 366"/>
                  <a:gd name="T11" fmla="*/ 422 h 543"/>
                  <a:gd name="T12" fmla="*/ 75 w 366"/>
                  <a:gd name="T13" fmla="*/ 413 h 543"/>
                  <a:gd name="T14" fmla="*/ 15 w 366"/>
                  <a:gd name="T15" fmla="*/ 397 h 543"/>
                  <a:gd name="T16" fmla="*/ 1 w 366"/>
                  <a:gd name="T17" fmla="*/ 391 h 543"/>
                  <a:gd name="T18" fmla="*/ 8 w 366"/>
                  <a:gd name="T19" fmla="*/ 361 h 543"/>
                  <a:gd name="T20" fmla="*/ 22 w 366"/>
                  <a:gd name="T21" fmla="*/ 308 h 543"/>
                  <a:gd name="T22" fmla="*/ 21 w 366"/>
                  <a:gd name="T23" fmla="*/ 300 h 543"/>
                  <a:gd name="T24" fmla="*/ 6 w 366"/>
                  <a:gd name="T25" fmla="*/ 241 h 543"/>
                  <a:gd name="T26" fmla="*/ 2 w 366"/>
                  <a:gd name="T27" fmla="*/ 155 h 543"/>
                  <a:gd name="T28" fmla="*/ 15 w 366"/>
                  <a:gd name="T29" fmla="*/ 84 h 543"/>
                  <a:gd name="T30" fmla="*/ 43 w 366"/>
                  <a:gd name="T31" fmla="*/ 13 h 543"/>
                  <a:gd name="T32" fmla="*/ 47 w 366"/>
                  <a:gd name="T33" fmla="*/ 3 h 543"/>
                  <a:gd name="T34" fmla="*/ 50 w 366"/>
                  <a:gd name="T35" fmla="*/ 0 h 543"/>
                  <a:gd name="T36" fmla="*/ 62 w 366"/>
                  <a:gd name="T37" fmla="*/ 8 h 543"/>
                  <a:gd name="T38" fmla="*/ 43 w 366"/>
                  <a:gd name="T39" fmla="*/ 50 h 543"/>
                  <a:gd name="T40" fmla="*/ 19 w 366"/>
                  <a:gd name="T41" fmla="*/ 152 h 543"/>
                  <a:gd name="T42" fmla="*/ 36 w 366"/>
                  <a:gd name="T43" fmla="*/ 292 h 543"/>
                  <a:gd name="T44" fmla="*/ 75 w 366"/>
                  <a:gd name="T45" fmla="*/ 372 h 543"/>
                  <a:gd name="T46" fmla="*/ 161 w 366"/>
                  <a:gd name="T47" fmla="*/ 462 h 543"/>
                  <a:gd name="T48" fmla="*/ 270 w 366"/>
                  <a:gd name="T49" fmla="*/ 513 h 543"/>
                  <a:gd name="T50" fmla="*/ 353 w 366"/>
                  <a:gd name="T51" fmla="*/ 526 h 543"/>
                  <a:gd name="T52" fmla="*/ 365 w 366"/>
                  <a:gd name="T53" fmla="*/ 528 h 543"/>
                  <a:gd name="T54" fmla="*/ 363 w 366"/>
                  <a:gd name="T55" fmla="*/ 54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6" h="543">
                    <a:moveTo>
                      <a:pt x="363" y="542"/>
                    </a:moveTo>
                    <a:cubicBezTo>
                      <a:pt x="325" y="543"/>
                      <a:pt x="289" y="536"/>
                      <a:pt x="253" y="525"/>
                    </a:cubicBezTo>
                    <a:cubicBezTo>
                      <a:pt x="220" y="515"/>
                      <a:pt x="190" y="500"/>
                      <a:pt x="162" y="482"/>
                    </a:cubicBezTo>
                    <a:cubicBezTo>
                      <a:pt x="152" y="476"/>
                      <a:pt x="144" y="468"/>
                      <a:pt x="135" y="462"/>
                    </a:cubicBezTo>
                    <a:cubicBezTo>
                      <a:pt x="127" y="456"/>
                      <a:pt x="120" y="450"/>
                      <a:pt x="113" y="443"/>
                    </a:cubicBezTo>
                    <a:cubicBezTo>
                      <a:pt x="103" y="438"/>
                      <a:pt x="97" y="429"/>
                      <a:pt x="89" y="422"/>
                    </a:cubicBezTo>
                    <a:cubicBezTo>
                      <a:pt x="85" y="417"/>
                      <a:pt x="81" y="414"/>
                      <a:pt x="75" y="413"/>
                    </a:cubicBezTo>
                    <a:cubicBezTo>
                      <a:pt x="55" y="408"/>
                      <a:pt x="35" y="402"/>
                      <a:pt x="15" y="397"/>
                    </a:cubicBezTo>
                    <a:cubicBezTo>
                      <a:pt x="10" y="396"/>
                      <a:pt x="6" y="393"/>
                      <a:pt x="1" y="391"/>
                    </a:cubicBezTo>
                    <a:cubicBezTo>
                      <a:pt x="2" y="381"/>
                      <a:pt x="5" y="371"/>
                      <a:pt x="8" y="361"/>
                    </a:cubicBezTo>
                    <a:cubicBezTo>
                      <a:pt x="12" y="343"/>
                      <a:pt x="17" y="326"/>
                      <a:pt x="22" y="308"/>
                    </a:cubicBezTo>
                    <a:cubicBezTo>
                      <a:pt x="23" y="306"/>
                      <a:pt x="22" y="303"/>
                      <a:pt x="21" y="300"/>
                    </a:cubicBezTo>
                    <a:cubicBezTo>
                      <a:pt x="15" y="281"/>
                      <a:pt x="9" y="261"/>
                      <a:pt x="6" y="241"/>
                    </a:cubicBezTo>
                    <a:cubicBezTo>
                      <a:pt x="3" y="213"/>
                      <a:pt x="0" y="184"/>
                      <a:pt x="2" y="155"/>
                    </a:cubicBezTo>
                    <a:cubicBezTo>
                      <a:pt x="5" y="131"/>
                      <a:pt x="8" y="108"/>
                      <a:pt x="15" y="84"/>
                    </a:cubicBezTo>
                    <a:cubicBezTo>
                      <a:pt x="22" y="59"/>
                      <a:pt x="31" y="35"/>
                      <a:pt x="43" y="13"/>
                    </a:cubicBezTo>
                    <a:cubicBezTo>
                      <a:pt x="45" y="10"/>
                      <a:pt x="46" y="6"/>
                      <a:pt x="47" y="3"/>
                    </a:cubicBezTo>
                    <a:cubicBezTo>
                      <a:pt x="48" y="2"/>
                      <a:pt x="49" y="1"/>
                      <a:pt x="50" y="0"/>
                    </a:cubicBezTo>
                    <a:cubicBezTo>
                      <a:pt x="55" y="0"/>
                      <a:pt x="60" y="2"/>
                      <a:pt x="62" y="8"/>
                    </a:cubicBezTo>
                    <a:cubicBezTo>
                      <a:pt x="58" y="23"/>
                      <a:pt x="49" y="36"/>
                      <a:pt x="43" y="50"/>
                    </a:cubicBezTo>
                    <a:cubicBezTo>
                      <a:pt x="30" y="83"/>
                      <a:pt x="22" y="117"/>
                      <a:pt x="19" y="152"/>
                    </a:cubicBezTo>
                    <a:cubicBezTo>
                      <a:pt x="14" y="200"/>
                      <a:pt x="21" y="247"/>
                      <a:pt x="36" y="292"/>
                    </a:cubicBezTo>
                    <a:cubicBezTo>
                      <a:pt x="45" y="321"/>
                      <a:pt x="58" y="347"/>
                      <a:pt x="75" y="372"/>
                    </a:cubicBezTo>
                    <a:cubicBezTo>
                      <a:pt x="98" y="407"/>
                      <a:pt x="127" y="437"/>
                      <a:pt x="161" y="462"/>
                    </a:cubicBezTo>
                    <a:cubicBezTo>
                      <a:pt x="194" y="485"/>
                      <a:pt x="231" y="503"/>
                      <a:pt x="270" y="513"/>
                    </a:cubicBezTo>
                    <a:cubicBezTo>
                      <a:pt x="297" y="521"/>
                      <a:pt x="325" y="525"/>
                      <a:pt x="353" y="526"/>
                    </a:cubicBezTo>
                    <a:cubicBezTo>
                      <a:pt x="357" y="526"/>
                      <a:pt x="361" y="525"/>
                      <a:pt x="365" y="528"/>
                    </a:cubicBezTo>
                    <a:cubicBezTo>
                      <a:pt x="366" y="533"/>
                      <a:pt x="365" y="537"/>
                      <a:pt x="363" y="542"/>
                    </a:cubicBezTo>
                    <a:close/>
                  </a:path>
                </a:pathLst>
              </a:custGeom>
              <a:solidFill>
                <a:srgbClr val="3399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6897242" y="1805422"/>
                <a:ext cx="906173" cy="356492"/>
              </a:xfrm>
              <a:custGeom>
                <a:avLst/>
                <a:gdLst>
                  <a:gd name="T0" fmla="*/ 11 w 624"/>
                  <a:gd name="T1" fmla="*/ 245 h 246"/>
                  <a:gd name="T2" fmla="*/ 0 w 624"/>
                  <a:gd name="T3" fmla="*/ 238 h 246"/>
                  <a:gd name="T4" fmla="*/ 59 w 624"/>
                  <a:gd name="T5" fmla="*/ 162 h 246"/>
                  <a:gd name="T6" fmla="*/ 106 w 624"/>
                  <a:gd name="T7" fmla="*/ 123 h 246"/>
                  <a:gd name="T8" fmla="*/ 154 w 624"/>
                  <a:gd name="T9" fmla="*/ 94 h 246"/>
                  <a:gd name="T10" fmla="*/ 156 w 624"/>
                  <a:gd name="T11" fmla="*/ 94 h 246"/>
                  <a:gd name="T12" fmla="*/ 174 w 624"/>
                  <a:gd name="T13" fmla="*/ 85 h 246"/>
                  <a:gd name="T14" fmla="*/ 210 w 624"/>
                  <a:gd name="T15" fmla="*/ 70 h 246"/>
                  <a:gd name="T16" fmla="*/ 237 w 624"/>
                  <a:gd name="T17" fmla="*/ 65 h 246"/>
                  <a:gd name="T18" fmla="*/ 255 w 624"/>
                  <a:gd name="T19" fmla="*/ 58 h 246"/>
                  <a:gd name="T20" fmla="*/ 302 w 624"/>
                  <a:gd name="T21" fmla="*/ 10 h 246"/>
                  <a:gd name="T22" fmla="*/ 314 w 624"/>
                  <a:gd name="T23" fmla="*/ 0 h 246"/>
                  <a:gd name="T24" fmla="*/ 365 w 624"/>
                  <a:gd name="T25" fmla="*/ 53 h 246"/>
                  <a:gd name="T26" fmla="*/ 386 w 624"/>
                  <a:gd name="T27" fmla="*/ 66 h 246"/>
                  <a:gd name="T28" fmla="*/ 478 w 624"/>
                  <a:gd name="T29" fmla="*/ 98 h 246"/>
                  <a:gd name="T30" fmla="*/ 546 w 624"/>
                  <a:gd name="T31" fmla="*/ 143 h 246"/>
                  <a:gd name="T32" fmla="*/ 600 w 624"/>
                  <a:gd name="T33" fmla="*/ 199 h 246"/>
                  <a:gd name="T34" fmla="*/ 617 w 624"/>
                  <a:gd name="T35" fmla="*/ 224 h 246"/>
                  <a:gd name="T36" fmla="*/ 624 w 624"/>
                  <a:gd name="T37" fmla="*/ 237 h 246"/>
                  <a:gd name="T38" fmla="*/ 614 w 624"/>
                  <a:gd name="T39" fmla="*/ 246 h 246"/>
                  <a:gd name="T40" fmla="*/ 606 w 624"/>
                  <a:gd name="T41" fmla="*/ 237 h 246"/>
                  <a:gd name="T42" fmla="*/ 503 w 624"/>
                  <a:gd name="T43" fmla="*/ 131 h 246"/>
                  <a:gd name="T44" fmla="*/ 348 w 624"/>
                  <a:gd name="T45" fmla="*/ 76 h 246"/>
                  <a:gd name="T46" fmla="*/ 121 w 624"/>
                  <a:gd name="T47" fmla="*/ 132 h 246"/>
                  <a:gd name="T48" fmla="*/ 20 w 624"/>
                  <a:gd name="T49" fmla="*/ 236 h 246"/>
                  <a:gd name="T50" fmla="*/ 11 w 624"/>
                  <a:gd name="T51" fmla="*/ 24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24" h="246">
                    <a:moveTo>
                      <a:pt x="11" y="245"/>
                    </a:moveTo>
                    <a:cubicBezTo>
                      <a:pt x="7" y="243"/>
                      <a:pt x="4" y="240"/>
                      <a:pt x="0" y="238"/>
                    </a:cubicBezTo>
                    <a:cubicBezTo>
                      <a:pt x="16" y="210"/>
                      <a:pt x="36" y="185"/>
                      <a:pt x="59" y="162"/>
                    </a:cubicBezTo>
                    <a:cubicBezTo>
                      <a:pt x="73" y="147"/>
                      <a:pt x="89" y="134"/>
                      <a:pt x="106" y="123"/>
                    </a:cubicBezTo>
                    <a:cubicBezTo>
                      <a:pt x="122" y="112"/>
                      <a:pt x="138" y="103"/>
                      <a:pt x="154" y="94"/>
                    </a:cubicBezTo>
                    <a:cubicBezTo>
                      <a:pt x="155" y="94"/>
                      <a:pt x="155" y="93"/>
                      <a:pt x="156" y="94"/>
                    </a:cubicBezTo>
                    <a:cubicBezTo>
                      <a:pt x="162" y="91"/>
                      <a:pt x="168" y="88"/>
                      <a:pt x="174" y="85"/>
                    </a:cubicBezTo>
                    <a:cubicBezTo>
                      <a:pt x="184" y="76"/>
                      <a:pt x="198" y="74"/>
                      <a:pt x="210" y="70"/>
                    </a:cubicBezTo>
                    <a:cubicBezTo>
                      <a:pt x="219" y="67"/>
                      <a:pt x="227" y="63"/>
                      <a:pt x="237" y="65"/>
                    </a:cubicBezTo>
                    <a:cubicBezTo>
                      <a:pt x="244" y="66"/>
                      <a:pt x="251" y="63"/>
                      <a:pt x="255" y="58"/>
                    </a:cubicBezTo>
                    <a:cubicBezTo>
                      <a:pt x="270" y="42"/>
                      <a:pt x="288" y="28"/>
                      <a:pt x="302" y="10"/>
                    </a:cubicBezTo>
                    <a:cubicBezTo>
                      <a:pt x="305" y="7"/>
                      <a:pt x="309" y="4"/>
                      <a:pt x="314" y="0"/>
                    </a:cubicBezTo>
                    <a:cubicBezTo>
                      <a:pt x="331" y="18"/>
                      <a:pt x="348" y="35"/>
                      <a:pt x="365" y="53"/>
                    </a:cubicBezTo>
                    <a:cubicBezTo>
                      <a:pt x="371" y="59"/>
                      <a:pt x="377" y="64"/>
                      <a:pt x="386" y="66"/>
                    </a:cubicBezTo>
                    <a:cubicBezTo>
                      <a:pt x="418" y="72"/>
                      <a:pt x="449" y="83"/>
                      <a:pt x="478" y="98"/>
                    </a:cubicBezTo>
                    <a:cubicBezTo>
                      <a:pt x="502" y="110"/>
                      <a:pt x="525" y="125"/>
                      <a:pt x="546" y="143"/>
                    </a:cubicBezTo>
                    <a:cubicBezTo>
                      <a:pt x="566" y="160"/>
                      <a:pt x="583" y="179"/>
                      <a:pt x="600" y="199"/>
                    </a:cubicBezTo>
                    <a:cubicBezTo>
                      <a:pt x="605" y="207"/>
                      <a:pt x="611" y="215"/>
                      <a:pt x="617" y="224"/>
                    </a:cubicBezTo>
                    <a:cubicBezTo>
                      <a:pt x="619" y="228"/>
                      <a:pt x="623" y="232"/>
                      <a:pt x="624" y="237"/>
                    </a:cubicBezTo>
                    <a:cubicBezTo>
                      <a:pt x="624" y="244"/>
                      <a:pt x="619" y="245"/>
                      <a:pt x="614" y="246"/>
                    </a:cubicBezTo>
                    <a:cubicBezTo>
                      <a:pt x="610" y="244"/>
                      <a:pt x="608" y="241"/>
                      <a:pt x="606" y="237"/>
                    </a:cubicBezTo>
                    <a:cubicBezTo>
                      <a:pt x="580" y="194"/>
                      <a:pt x="545" y="159"/>
                      <a:pt x="503" y="131"/>
                    </a:cubicBezTo>
                    <a:cubicBezTo>
                      <a:pt x="456" y="100"/>
                      <a:pt x="404" y="81"/>
                      <a:pt x="348" y="76"/>
                    </a:cubicBezTo>
                    <a:cubicBezTo>
                      <a:pt x="265" y="67"/>
                      <a:pt x="190" y="87"/>
                      <a:pt x="121" y="132"/>
                    </a:cubicBezTo>
                    <a:cubicBezTo>
                      <a:pt x="79" y="159"/>
                      <a:pt x="46" y="195"/>
                      <a:pt x="20" y="236"/>
                    </a:cubicBezTo>
                    <a:cubicBezTo>
                      <a:pt x="17" y="240"/>
                      <a:pt x="16" y="244"/>
                      <a:pt x="11" y="245"/>
                    </a:cubicBezTo>
                    <a:close/>
                  </a:path>
                </a:pathLst>
              </a:custGeom>
              <a:solidFill>
                <a:srgbClr val="0000A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7098970" y="1930301"/>
                <a:ext cx="24549" cy="11741"/>
              </a:xfrm>
              <a:custGeom>
                <a:avLst/>
                <a:gdLst>
                  <a:gd name="T0" fmla="*/ 17 w 17"/>
                  <a:gd name="T1" fmla="*/ 8 h 8"/>
                  <a:gd name="T2" fmla="*/ 15 w 17"/>
                  <a:gd name="T3" fmla="*/ 8 h 8"/>
                  <a:gd name="T4" fmla="*/ 0 w 17"/>
                  <a:gd name="T5" fmla="*/ 4 h 8"/>
                  <a:gd name="T6" fmla="*/ 17 w 17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17" y="8"/>
                    </a:moveTo>
                    <a:cubicBezTo>
                      <a:pt x="16" y="8"/>
                      <a:pt x="16" y="8"/>
                      <a:pt x="15" y="8"/>
                    </a:cubicBezTo>
                    <a:cubicBezTo>
                      <a:pt x="10" y="8"/>
                      <a:pt x="8" y="3"/>
                      <a:pt x="0" y="4"/>
                    </a:cubicBezTo>
                    <a:cubicBezTo>
                      <a:pt x="8" y="0"/>
                      <a:pt x="13" y="2"/>
                      <a:pt x="17" y="8"/>
                    </a:cubicBezTo>
                    <a:close/>
                  </a:path>
                </a:pathLst>
              </a:custGeom>
              <a:solidFill>
                <a:srgbClr val="F8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7349795" y="2148038"/>
                <a:ext cx="526199" cy="786630"/>
              </a:xfrm>
              <a:custGeom>
                <a:avLst/>
                <a:gdLst>
                  <a:gd name="T0" fmla="*/ 302 w 362"/>
                  <a:gd name="T1" fmla="*/ 8 h 544"/>
                  <a:gd name="T2" fmla="*/ 312 w 362"/>
                  <a:gd name="T3" fmla="*/ 0 h 544"/>
                  <a:gd name="T4" fmla="*/ 333 w 362"/>
                  <a:gd name="T5" fmla="*/ 41 h 544"/>
                  <a:gd name="T6" fmla="*/ 356 w 362"/>
                  <a:gd name="T7" fmla="*/ 114 h 544"/>
                  <a:gd name="T8" fmla="*/ 361 w 362"/>
                  <a:gd name="T9" fmla="*/ 201 h 544"/>
                  <a:gd name="T10" fmla="*/ 342 w 362"/>
                  <a:gd name="T11" fmla="*/ 299 h 544"/>
                  <a:gd name="T12" fmla="*/ 342 w 362"/>
                  <a:gd name="T13" fmla="*/ 312 h 544"/>
                  <a:gd name="T14" fmla="*/ 360 w 362"/>
                  <a:gd name="T15" fmla="*/ 381 h 544"/>
                  <a:gd name="T16" fmla="*/ 361 w 362"/>
                  <a:gd name="T17" fmla="*/ 391 h 544"/>
                  <a:gd name="T18" fmla="*/ 315 w 362"/>
                  <a:gd name="T19" fmla="*/ 404 h 544"/>
                  <a:gd name="T20" fmla="*/ 282 w 362"/>
                  <a:gd name="T21" fmla="*/ 413 h 544"/>
                  <a:gd name="T22" fmla="*/ 273 w 362"/>
                  <a:gd name="T23" fmla="*/ 419 h 544"/>
                  <a:gd name="T24" fmla="*/ 179 w 362"/>
                  <a:gd name="T25" fmla="*/ 497 h 544"/>
                  <a:gd name="T26" fmla="*/ 73 w 362"/>
                  <a:gd name="T27" fmla="*/ 536 h 544"/>
                  <a:gd name="T28" fmla="*/ 1 w 362"/>
                  <a:gd name="T29" fmla="*/ 543 h 544"/>
                  <a:gd name="T30" fmla="*/ 2 w 362"/>
                  <a:gd name="T31" fmla="*/ 530 h 544"/>
                  <a:gd name="T32" fmla="*/ 12 w 362"/>
                  <a:gd name="T33" fmla="*/ 527 h 544"/>
                  <a:gd name="T34" fmla="*/ 189 w 362"/>
                  <a:gd name="T35" fmla="*/ 471 h 544"/>
                  <a:gd name="T36" fmla="*/ 344 w 362"/>
                  <a:gd name="T37" fmla="*/ 220 h 544"/>
                  <a:gd name="T38" fmla="*/ 315 w 362"/>
                  <a:gd name="T39" fmla="*/ 40 h 544"/>
                  <a:gd name="T40" fmla="*/ 304 w 362"/>
                  <a:gd name="T41" fmla="*/ 16 h 544"/>
                  <a:gd name="T42" fmla="*/ 302 w 362"/>
                  <a:gd name="T43" fmla="*/ 8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2" h="544">
                    <a:moveTo>
                      <a:pt x="302" y="8"/>
                    </a:moveTo>
                    <a:cubicBezTo>
                      <a:pt x="305" y="5"/>
                      <a:pt x="311" y="5"/>
                      <a:pt x="312" y="0"/>
                    </a:cubicBezTo>
                    <a:cubicBezTo>
                      <a:pt x="321" y="13"/>
                      <a:pt x="327" y="27"/>
                      <a:pt x="333" y="41"/>
                    </a:cubicBezTo>
                    <a:cubicBezTo>
                      <a:pt x="343" y="64"/>
                      <a:pt x="350" y="89"/>
                      <a:pt x="356" y="114"/>
                    </a:cubicBezTo>
                    <a:cubicBezTo>
                      <a:pt x="361" y="143"/>
                      <a:pt x="362" y="172"/>
                      <a:pt x="361" y="201"/>
                    </a:cubicBezTo>
                    <a:cubicBezTo>
                      <a:pt x="360" y="234"/>
                      <a:pt x="353" y="267"/>
                      <a:pt x="342" y="299"/>
                    </a:cubicBezTo>
                    <a:cubicBezTo>
                      <a:pt x="341" y="304"/>
                      <a:pt x="341" y="308"/>
                      <a:pt x="342" y="312"/>
                    </a:cubicBezTo>
                    <a:cubicBezTo>
                      <a:pt x="348" y="335"/>
                      <a:pt x="354" y="358"/>
                      <a:pt x="360" y="381"/>
                    </a:cubicBezTo>
                    <a:cubicBezTo>
                      <a:pt x="361" y="384"/>
                      <a:pt x="362" y="387"/>
                      <a:pt x="361" y="391"/>
                    </a:cubicBezTo>
                    <a:cubicBezTo>
                      <a:pt x="346" y="397"/>
                      <a:pt x="330" y="399"/>
                      <a:pt x="315" y="404"/>
                    </a:cubicBezTo>
                    <a:cubicBezTo>
                      <a:pt x="304" y="408"/>
                      <a:pt x="293" y="409"/>
                      <a:pt x="282" y="413"/>
                    </a:cubicBezTo>
                    <a:cubicBezTo>
                      <a:pt x="278" y="414"/>
                      <a:pt x="276" y="416"/>
                      <a:pt x="273" y="419"/>
                    </a:cubicBezTo>
                    <a:cubicBezTo>
                      <a:pt x="246" y="450"/>
                      <a:pt x="215" y="476"/>
                      <a:pt x="179" y="497"/>
                    </a:cubicBezTo>
                    <a:cubicBezTo>
                      <a:pt x="146" y="516"/>
                      <a:pt x="110" y="529"/>
                      <a:pt x="73" y="536"/>
                    </a:cubicBezTo>
                    <a:cubicBezTo>
                      <a:pt x="49" y="541"/>
                      <a:pt x="25" y="544"/>
                      <a:pt x="1" y="543"/>
                    </a:cubicBezTo>
                    <a:cubicBezTo>
                      <a:pt x="0" y="538"/>
                      <a:pt x="0" y="534"/>
                      <a:pt x="2" y="530"/>
                    </a:cubicBezTo>
                    <a:cubicBezTo>
                      <a:pt x="4" y="526"/>
                      <a:pt x="9" y="527"/>
                      <a:pt x="12" y="527"/>
                    </a:cubicBezTo>
                    <a:cubicBezTo>
                      <a:pt x="77" y="525"/>
                      <a:pt x="136" y="507"/>
                      <a:pt x="189" y="471"/>
                    </a:cubicBezTo>
                    <a:cubicBezTo>
                      <a:pt x="279" y="411"/>
                      <a:pt x="330" y="327"/>
                      <a:pt x="344" y="220"/>
                    </a:cubicBezTo>
                    <a:cubicBezTo>
                      <a:pt x="351" y="158"/>
                      <a:pt x="341" y="98"/>
                      <a:pt x="315" y="40"/>
                    </a:cubicBezTo>
                    <a:cubicBezTo>
                      <a:pt x="311" y="32"/>
                      <a:pt x="308" y="24"/>
                      <a:pt x="304" y="16"/>
                    </a:cubicBezTo>
                    <a:cubicBezTo>
                      <a:pt x="302" y="14"/>
                      <a:pt x="300" y="11"/>
                      <a:pt x="302" y="8"/>
                    </a:cubicBezTo>
                    <a:close/>
                  </a:path>
                </a:pathLst>
              </a:custGeom>
              <a:solidFill>
                <a:srgbClr val="004D9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6844943" y="1906819"/>
                <a:ext cx="1013974" cy="1007569"/>
              </a:xfrm>
              <a:custGeom>
                <a:avLst/>
                <a:gdLst>
                  <a:gd name="T0" fmla="*/ 650 w 698"/>
                  <a:gd name="T1" fmla="*/ 175 h 697"/>
                  <a:gd name="T2" fmla="*/ 669 w 698"/>
                  <a:gd name="T3" fmla="*/ 215 h 697"/>
                  <a:gd name="T4" fmla="*/ 692 w 698"/>
                  <a:gd name="T5" fmla="*/ 296 h 697"/>
                  <a:gd name="T6" fmla="*/ 694 w 698"/>
                  <a:gd name="T7" fmla="*/ 394 h 697"/>
                  <a:gd name="T8" fmla="*/ 664 w 698"/>
                  <a:gd name="T9" fmla="*/ 496 h 697"/>
                  <a:gd name="T10" fmla="*/ 591 w 698"/>
                  <a:gd name="T11" fmla="*/ 598 h 697"/>
                  <a:gd name="T12" fmla="*/ 461 w 698"/>
                  <a:gd name="T13" fmla="*/ 679 h 697"/>
                  <a:gd name="T14" fmla="*/ 350 w 698"/>
                  <a:gd name="T15" fmla="*/ 697 h 697"/>
                  <a:gd name="T16" fmla="*/ 272 w 698"/>
                  <a:gd name="T17" fmla="*/ 689 h 697"/>
                  <a:gd name="T18" fmla="*/ 194 w 698"/>
                  <a:gd name="T19" fmla="*/ 661 h 697"/>
                  <a:gd name="T20" fmla="*/ 85 w 698"/>
                  <a:gd name="T21" fmla="*/ 576 h 697"/>
                  <a:gd name="T22" fmla="*/ 44 w 698"/>
                  <a:gd name="T23" fmla="*/ 517 h 697"/>
                  <a:gd name="T24" fmla="*/ 21 w 698"/>
                  <a:gd name="T25" fmla="*/ 465 h 697"/>
                  <a:gd name="T26" fmla="*/ 4 w 698"/>
                  <a:gd name="T27" fmla="*/ 397 h 697"/>
                  <a:gd name="T28" fmla="*/ 1 w 698"/>
                  <a:gd name="T29" fmla="*/ 344 h 697"/>
                  <a:gd name="T30" fmla="*/ 15 w 698"/>
                  <a:gd name="T31" fmla="*/ 249 h 697"/>
                  <a:gd name="T32" fmla="*/ 47 w 698"/>
                  <a:gd name="T33" fmla="*/ 175 h 697"/>
                  <a:gd name="T34" fmla="*/ 81 w 698"/>
                  <a:gd name="T35" fmla="*/ 127 h 697"/>
                  <a:gd name="T36" fmla="*/ 169 w 698"/>
                  <a:gd name="T37" fmla="*/ 51 h 697"/>
                  <a:gd name="T38" fmla="*/ 252 w 698"/>
                  <a:gd name="T39" fmla="*/ 15 h 697"/>
                  <a:gd name="T40" fmla="*/ 311 w 698"/>
                  <a:gd name="T41" fmla="*/ 3 h 697"/>
                  <a:gd name="T42" fmla="*/ 398 w 698"/>
                  <a:gd name="T43" fmla="*/ 5 h 697"/>
                  <a:gd name="T44" fmla="*/ 521 w 698"/>
                  <a:gd name="T45" fmla="*/ 47 h 697"/>
                  <a:gd name="T46" fmla="*/ 605 w 698"/>
                  <a:gd name="T47" fmla="*/ 114 h 697"/>
                  <a:gd name="T48" fmla="*/ 646 w 698"/>
                  <a:gd name="T49" fmla="*/ 169 h 697"/>
                  <a:gd name="T50" fmla="*/ 650 w 698"/>
                  <a:gd name="T51" fmla="*/ 175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98" h="697">
                    <a:moveTo>
                      <a:pt x="650" y="175"/>
                    </a:moveTo>
                    <a:cubicBezTo>
                      <a:pt x="657" y="188"/>
                      <a:pt x="664" y="201"/>
                      <a:pt x="669" y="215"/>
                    </a:cubicBezTo>
                    <a:cubicBezTo>
                      <a:pt x="680" y="241"/>
                      <a:pt x="688" y="268"/>
                      <a:pt x="692" y="296"/>
                    </a:cubicBezTo>
                    <a:cubicBezTo>
                      <a:pt x="698" y="329"/>
                      <a:pt x="698" y="361"/>
                      <a:pt x="694" y="394"/>
                    </a:cubicBezTo>
                    <a:cubicBezTo>
                      <a:pt x="689" y="429"/>
                      <a:pt x="679" y="463"/>
                      <a:pt x="664" y="496"/>
                    </a:cubicBezTo>
                    <a:cubicBezTo>
                      <a:pt x="646" y="535"/>
                      <a:pt x="622" y="569"/>
                      <a:pt x="591" y="598"/>
                    </a:cubicBezTo>
                    <a:cubicBezTo>
                      <a:pt x="554" y="635"/>
                      <a:pt x="511" y="662"/>
                      <a:pt x="461" y="679"/>
                    </a:cubicBezTo>
                    <a:cubicBezTo>
                      <a:pt x="425" y="691"/>
                      <a:pt x="388" y="697"/>
                      <a:pt x="350" y="697"/>
                    </a:cubicBezTo>
                    <a:cubicBezTo>
                      <a:pt x="324" y="697"/>
                      <a:pt x="298" y="694"/>
                      <a:pt x="272" y="689"/>
                    </a:cubicBezTo>
                    <a:cubicBezTo>
                      <a:pt x="245" y="683"/>
                      <a:pt x="219" y="673"/>
                      <a:pt x="194" y="661"/>
                    </a:cubicBezTo>
                    <a:cubicBezTo>
                      <a:pt x="152" y="640"/>
                      <a:pt x="115" y="611"/>
                      <a:pt x="85" y="576"/>
                    </a:cubicBezTo>
                    <a:cubicBezTo>
                      <a:pt x="69" y="558"/>
                      <a:pt x="56" y="538"/>
                      <a:pt x="44" y="517"/>
                    </a:cubicBezTo>
                    <a:cubicBezTo>
                      <a:pt x="35" y="500"/>
                      <a:pt x="27" y="483"/>
                      <a:pt x="21" y="465"/>
                    </a:cubicBezTo>
                    <a:cubicBezTo>
                      <a:pt x="13" y="443"/>
                      <a:pt x="6" y="420"/>
                      <a:pt x="4" y="397"/>
                    </a:cubicBezTo>
                    <a:cubicBezTo>
                      <a:pt x="3" y="379"/>
                      <a:pt x="0" y="361"/>
                      <a:pt x="1" y="344"/>
                    </a:cubicBezTo>
                    <a:cubicBezTo>
                      <a:pt x="2" y="312"/>
                      <a:pt x="6" y="280"/>
                      <a:pt x="15" y="249"/>
                    </a:cubicBezTo>
                    <a:cubicBezTo>
                      <a:pt x="23" y="223"/>
                      <a:pt x="35" y="199"/>
                      <a:pt x="47" y="175"/>
                    </a:cubicBezTo>
                    <a:cubicBezTo>
                      <a:pt x="57" y="158"/>
                      <a:pt x="68" y="142"/>
                      <a:pt x="81" y="127"/>
                    </a:cubicBezTo>
                    <a:cubicBezTo>
                      <a:pt x="106" y="97"/>
                      <a:pt x="135" y="72"/>
                      <a:pt x="169" y="51"/>
                    </a:cubicBezTo>
                    <a:cubicBezTo>
                      <a:pt x="195" y="36"/>
                      <a:pt x="223" y="23"/>
                      <a:pt x="252" y="15"/>
                    </a:cubicBezTo>
                    <a:cubicBezTo>
                      <a:pt x="271" y="9"/>
                      <a:pt x="291" y="5"/>
                      <a:pt x="311" y="3"/>
                    </a:cubicBezTo>
                    <a:cubicBezTo>
                      <a:pt x="340" y="0"/>
                      <a:pt x="369" y="0"/>
                      <a:pt x="398" y="5"/>
                    </a:cubicBezTo>
                    <a:cubicBezTo>
                      <a:pt x="442" y="11"/>
                      <a:pt x="483" y="25"/>
                      <a:pt x="521" y="47"/>
                    </a:cubicBezTo>
                    <a:cubicBezTo>
                      <a:pt x="552" y="65"/>
                      <a:pt x="580" y="88"/>
                      <a:pt x="605" y="114"/>
                    </a:cubicBezTo>
                    <a:cubicBezTo>
                      <a:pt x="620" y="131"/>
                      <a:pt x="634" y="149"/>
                      <a:pt x="646" y="169"/>
                    </a:cubicBezTo>
                    <a:cubicBezTo>
                      <a:pt x="647" y="171"/>
                      <a:pt x="649" y="173"/>
                      <a:pt x="650" y="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8" name="Oval 77"/>
            <p:cNvSpPr/>
            <p:nvPr/>
          </p:nvSpPr>
          <p:spPr>
            <a:xfrm>
              <a:off x="7309723" y="2379514"/>
              <a:ext cx="1081010" cy="104516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545882" y="1333680"/>
            <a:ext cx="352182" cy="373168"/>
            <a:chOff x="693020" y="3698409"/>
            <a:chExt cx="541816" cy="574102"/>
          </a:xfrm>
          <a:solidFill>
            <a:schemeClr val="bg1"/>
          </a:solidFill>
        </p:grpSpPr>
        <p:sp>
          <p:nvSpPr>
            <p:cNvPr id="82" name="Oval 20"/>
            <p:cNvSpPr>
              <a:spLocks noChangeArrowheads="1"/>
            </p:cNvSpPr>
            <p:nvPr/>
          </p:nvSpPr>
          <p:spPr bwMode="auto">
            <a:xfrm>
              <a:off x="900763" y="3698409"/>
              <a:ext cx="122120" cy="1235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  <p:sp>
          <p:nvSpPr>
            <p:cNvPr id="83" name="Freeform 21"/>
            <p:cNvSpPr>
              <a:spLocks/>
            </p:cNvSpPr>
            <p:nvPr/>
          </p:nvSpPr>
          <p:spPr bwMode="auto">
            <a:xfrm>
              <a:off x="844616" y="3844391"/>
              <a:ext cx="234413" cy="428120"/>
            </a:xfrm>
            <a:custGeom>
              <a:avLst/>
              <a:gdLst>
                <a:gd name="T0" fmla="*/ 56 w 71"/>
                <a:gd name="T1" fmla="*/ 0 h 129"/>
                <a:gd name="T2" fmla="*/ 50 w 71"/>
                <a:gd name="T3" fmla="*/ 0 h 129"/>
                <a:gd name="T4" fmla="*/ 35 w 71"/>
                <a:gd name="T5" fmla="*/ 15 h 129"/>
                <a:gd name="T6" fmla="*/ 20 w 71"/>
                <a:gd name="T7" fmla="*/ 0 h 129"/>
                <a:gd name="T8" fmla="*/ 14 w 71"/>
                <a:gd name="T9" fmla="*/ 0 h 129"/>
                <a:gd name="T10" fmla="*/ 0 w 71"/>
                <a:gd name="T11" fmla="*/ 15 h 129"/>
                <a:gd name="T12" fmla="*/ 0 w 71"/>
                <a:gd name="T13" fmla="*/ 47 h 129"/>
                <a:gd name="T14" fmla="*/ 14 w 71"/>
                <a:gd name="T15" fmla="*/ 62 h 129"/>
                <a:gd name="T16" fmla="*/ 15 w 71"/>
                <a:gd name="T17" fmla="*/ 62 h 129"/>
                <a:gd name="T18" fmla="*/ 14 w 71"/>
                <a:gd name="T19" fmla="*/ 66 h 129"/>
                <a:gd name="T20" fmla="*/ 14 w 71"/>
                <a:gd name="T21" fmla="*/ 119 h 129"/>
                <a:gd name="T22" fmla="*/ 25 w 71"/>
                <a:gd name="T23" fmla="*/ 129 h 129"/>
                <a:gd name="T24" fmla="*/ 35 w 71"/>
                <a:gd name="T25" fmla="*/ 119 h 129"/>
                <a:gd name="T26" fmla="*/ 46 w 71"/>
                <a:gd name="T27" fmla="*/ 129 h 129"/>
                <a:gd name="T28" fmla="*/ 57 w 71"/>
                <a:gd name="T29" fmla="*/ 119 h 129"/>
                <a:gd name="T30" fmla="*/ 57 w 71"/>
                <a:gd name="T31" fmla="*/ 66 h 129"/>
                <a:gd name="T32" fmla="*/ 56 w 71"/>
                <a:gd name="T33" fmla="*/ 62 h 129"/>
                <a:gd name="T34" fmla="*/ 56 w 71"/>
                <a:gd name="T35" fmla="*/ 62 h 129"/>
                <a:gd name="T36" fmla="*/ 71 w 71"/>
                <a:gd name="T37" fmla="*/ 47 h 129"/>
                <a:gd name="T38" fmla="*/ 71 w 71"/>
                <a:gd name="T39" fmla="*/ 15 h 129"/>
                <a:gd name="T40" fmla="*/ 56 w 71"/>
                <a:gd name="T4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9">
                  <a:moveTo>
                    <a:pt x="56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6"/>
                    <a:pt x="6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5"/>
                    <a:pt x="14" y="66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25"/>
                    <a:pt x="19" y="129"/>
                    <a:pt x="25" y="129"/>
                  </a:cubicBezTo>
                  <a:cubicBezTo>
                    <a:pt x="31" y="129"/>
                    <a:pt x="35" y="125"/>
                    <a:pt x="35" y="119"/>
                  </a:cubicBezTo>
                  <a:cubicBezTo>
                    <a:pt x="35" y="125"/>
                    <a:pt x="40" y="129"/>
                    <a:pt x="46" y="129"/>
                  </a:cubicBezTo>
                  <a:cubicBezTo>
                    <a:pt x="52" y="129"/>
                    <a:pt x="57" y="125"/>
                    <a:pt x="57" y="119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5"/>
                    <a:pt x="56" y="63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5" y="62"/>
                    <a:pt x="71" y="56"/>
                    <a:pt x="71" y="4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6"/>
                    <a:pt x="65" y="0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  <p:sp>
          <p:nvSpPr>
            <p:cNvPr id="84" name="Oval 22"/>
            <p:cNvSpPr>
              <a:spLocks noChangeArrowheads="1"/>
            </p:cNvSpPr>
            <p:nvPr/>
          </p:nvSpPr>
          <p:spPr bwMode="auto">
            <a:xfrm>
              <a:off x="1095873" y="3729290"/>
              <a:ext cx="92642" cy="95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  <p:sp>
          <p:nvSpPr>
            <p:cNvPr id="85" name="Freeform 23"/>
            <p:cNvSpPr>
              <a:spLocks/>
            </p:cNvSpPr>
            <p:nvPr/>
          </p:nvSpPr>
          <p:spPr bwMode="auto">
            <a:xfrm>
              <a:off x="1086047" y="3841583"/>
              <a:ext cx="148789" cy="352321"/>
            </a:xfrm>
            <a:custGeom>
              <a:avLst/>
              <a:gdLst>
                <a:gd name="T0" fmla="*/ 33 w 45"/>
                <a:gd name="T1" fmla="*/ 0 h 106"/>
                <a:gd name="T2" fmla="*/ 28 w 45"/>
                <a:gd name="T3" fmla="*/ 0 h 106"/>
                <a:gd name="T4" fmla="*/ 16 w 45"/>
                <a:gd name="T5" fmla="*/ 12 h 106"/>
                <a:gd name="T6" fmla="*/ 5 w 45"/>
                <a:gd name="T7" fmla="*/ 0 h 106"/>
                <a:gd name="T8" fmla="*/ 2 w 45"/>
                <a:gd name="T9" fmla="*/ 0 h 106"/>
                <a:gd name="T10" fmla="*/ 8 w 45"/>
                <a:gd name="T11" fmla="*/ 12 h 106"/>
                <a:gd name="T12" fmla="*/ 8 w 45"/>
                <a:gd name="T13" fmla="*/ 55 h 106"/>
                <a:gd name="T14" fmla="*/ 0 w 45"/>
                <a:gd name="T15" fmla="*/ 68 h 106"/>
                <a:gd name="T16" fmla="*/ 0 w 45"/>
                <a:gd name="T17" fmla="*/ 98 h 106"/>
                <a:gd name="T18" fmla="*/ 9 w 45"/>
                <a:gd name="T19" fmla="*/ 106 h 106"/>
                <a:gd name="T20" fmla="*/ 17 w 45"/>
                <a:gd name="T21" fmla="*/ 98 h 106"/>
                <a:gd name="T22" fmla="*/ 25 w 45"/>
                <a:gd name="T23" fmla="*/ 106 h 106"/>
                <a:gd name="T24" fmla="*/ 33 w 45"/>
                <a:gd name="T25" fmla="*/ 98 h 106"/>
                <a:gd name="T26" fmla="*/ 33 w 45"/>
                <a:gd name="T27" fmla="*/ 51 h 106"/>
                <a:gd name="T28" fmla="*/ 33 w 45"/>
                <a:gd name="T29" fmla="*/ 48 h 106"/>
                <a:gd name="T30" fmla="*/ 33 w 45"/>
                <a:gd name="T31" fmla="*/ 48 h 106"/>
                <a:gd name="T32" fmla="*/ 45 w 45"/>
                <a:gd name="T33" fmla="*/ 37 h 106"/>
                <a:gd name="T34" fmla="*/ 45 w 45"/>
                <a:gd name="T35" fmla="*/ 12 h 106"/>
                <a:gd name="T36" fmla="*/ 33 w 45"/>
                <a:gd name="T3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106">
                  <a:moveTo>
                    <a:pt x="33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8" y="7"/>
                    <a:pt x="8" y="1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0"/>
                    <a:pt x="5" y="65"/>
                    <a:pt x="0" y="6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8"/>
                  </a:cubicBezTo>
                  <a:cubicBezTo>
                    <a:pt x="17" y="102"/>
                    <a:pt x="21" y="106"/>
                    <a:pt x="25" y="106"/>
                  </a:cubicBezTo>
                  <a:cubicBezTo>
                    <a:pt x="30" y="106"/>
                    <a:pt x="33" y="102"/>
                    <a:pt x="33" y="98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3" y="49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9" y="48"/>
                    <a:pt x="45" y="43"/>
                    <a:pt x="45" y="3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5"/>
                    <a:pt x="39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  <p:sp>
          <p:nvSpPr>
            <p:cNvPr id="86" name="Oval 24"/>
            <p:cNvSpPr>
              <a:spLocks noChangeArrowheads="1"/>
            </p:cNvSpPr>
            <p:nvPr/>
          </p:nvSpPr>
          <p:spPr bwMode="auto">
            <a:xfrm>
              <a:off x="739341" y="3729290"/>
              <a:ext cx="92642" cy="95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  <p:sp>
          <p:nvSpPr>
            <p:cNvPr id="87" name="Freeform 25"/>
            <p:cNvSpPr>
              <a:spLocks/>
            </p:cNvSpPr>
            <p:nvPr/>
          </p:nvSpPr>
          <p:spPr bwMode="auto">
            <a:xfrm>
              <a:off x="693020" y="3841583"/>
              <a:ext cx="144578" cy="352321"/>
            </a:xfrm>
            <a:custGeom>
              <a:avLst/>
              <a:gdLst>
                <a:gd name="T0" fmla="*/ 12 w 44"/>
                <a:gd name="T1" fmla="*/ 0 h 106"/>
                <a:gd name="T2" fmla="*/ 17 w 44"/>
                <a:gd name="T3" fmla="*/ 0 h 106"/>
                <a:gd name="T4" fmla="*/ 28 w 44"/>
                <a:gd name="T5" fmla="*/ 12 h 106"/>
                <a:gd name="T6" fmla="*/ 40 w 44"/>
                <a:gd name="T7" fmla="*/ 0 h 106"/>
                <a:gd name="T8" fmla="*/ 43 w 44"/>
                <a:gd name="T9" fmla="*/ 0 h 106"/>
                <a:gd name="T10" fmla="*/ 36 w 44"/>
                <a:gd name="T11" fmla="*/ 12 h 106"/>
                <a:gd name="T12" fmla="*/ 36 w 44"/>
                <a:gd name="T13" fmla="*/ 55 h 106"/>
                <a:gd name="T14" fmla="*/ 44 w 44"/>
                <a:gd name="T15" fmla="*/ 68 h 106"/>
                <a:gd name="T16" fmla="*/ 44 w 44"/>
                <a:gd name="T17" fmla="*/ 98 h 106"/>
                <a:gd name="T18" fmla="*/ 36 w 44"/>
                <a:gd name="T19" fmla="*/ 106 h 106"/>
                <a:gd name="T20" fmla="*/ 28 w 44"/>
                <a:gd name="T21" fmla="*/ 98 h 106"/>
                <a:gd name="T22" fmla="*/ 19 w 44"/>
                <a:gd name="T23" fmla="*/ 106 h 106"/>
                <a:gd name="T24" fmla="*/ 11 w 44"/>
                <a:gd name="T25" fmla="*/ 98 h 106"/>
                <a:gd name="T26" fmla="*/ 11 w 44"/>
                <a:gd name="T27" fmla="*/ 51 h 106"/>
                <a:gd name="T28" fmla="*/ 12 w 44"/>
                <a:gd name="T29" fmla="*/ 48 h 106"/>
                <a:gd name="T30" fmla="*/ 12 w 44"/>
                <a:gd name="T31" fmla="*/ 48 h 106"/>
                <a:gd name="T32" fmla="*/ 0 w 44"/>
                <a:gd name="T33" fmla="*/ 37 h 106"/>
                <a:gd name="T34" fmla="*/ 0 w 44"/>
                <a:gd name="T35" fmla="*/ 12 h 106"/>
                <a:gd name="T36" fmla="*/ 12 w 44"/>
                <a:gd name="T3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106">
                  <a:moveTo>
                    <a:pt x="12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3"/>
                    <a:pt x="36" y="7"/>
                    <a:pt x="36" y="12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60"/>
                    <a:pt x="40" y="65"/>
                    <a:pt x="44" y="6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102"/>
                    <a:pt x="41" y="106"/>
                    <a:pt x="36" y="106"/>
                  </a:cubicBezTo>
                  <a:cubicBezTo>
                    <a:pt x="31" y="106"/>
                    <a:pt x="28" y="102"/>
                    <a:pt x="28" y="98"/>
                  </a:cubicBezTo>
                  <a:cubicBezTo>
                    <a:pt x="28" y="102"/>
                    <a:pt x="24" y="106"/>
                    <a:pt x="19" y="106"/>
                  </a:cubicBezTo>
                  <a:cubicBezTo>
                    <a:pt x="15" y="106"/>
                    <a:pt x="11" y="102"/>
                    <a:pt x="11" y="9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0"/>
                    <a:pt x="11" y="49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5" y="48"/>
                    <a:pt x="0" y="43"/>
                    <a:pt x="0" y="3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E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395666" y="1712095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People</a:t>
            </a:r>
          </a:p>
        </p:txBody>
      </p:sp>
      <p:pic>
        <p:nvPicPr>
          <p:cNvPr id="91" name="Picture 9" descr="C:\Users\jsauvageau\Desktop\3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011" y="2835016"/>
            <a:ext cx="375945" cy="3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5194227" y="3246451"/>
            <a:ext cx="542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94" name="Picture 7" descr="C:\Users\jsauvageau\Desktop\1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548" y="2671802"/>
            <a:ext cx="433046" cy="37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3455092" y="3074597"/>
            <a:ext cx="739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1200" dirty="0">
                <a:solidFill>
                  <a:schemeClr val="bg1"/>
                </a:solidFill>
                <a:latin typeface="Arial"/>
                <a:cs typeface="+mn-cs"/>
              </a:rPr>
              <a:t>Process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5610702" y="1300556"/>
            <a:ext cx="1030840" cy="333204"/>
            <a:chOff x="4999007" y="1282700"/>
            <a:chExt cx="1526839" cy="333204"/>
          </a:xfrm>
        </p:grpSpPr>
        <p:cxnSp>
          <p:nvCxnSpPr>
            <p:cNvPr id="101" name="Straight Connector 100"/>
            <p:cNvCxnSpPr/>
            <p:nvPr/>
          </p:nvCxnSpPr>
          <p:spPr>
            <a:xfrm flipV="1">
              <a:off x="4999007" y="1282700"/>
              <a:ext cx="354531" cy="33320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353538" y="1282700"/>
              <a:ext cx="117230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6615525" y="1059811"/>
            <a:ext cx="211978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050" dirty="0">
                <a:solidFill>
                  <a:prstClr val="black"/>
                </a:solidFill>
                <a:latin typeface="Arial"/>
                <a:cs typeface="+mn-cs"/>
              </a:rPr>
              <a:t>Management of Expectations</a:t>
            </a:r>
          </a:p>
          <a:p>
            <a:pPr lvl="0"/>
            <a:r>
              <a:rPr lang="en-GB" sz="1050" dirty="0">
                <a:solidFill>
                  <a:prstClr val="black"/>
                </a:solidFill>
                <a:latin typeface="Arial"/>
                <a:cs typeface="+mn-cs"/>
              </a:rPr>
              <a:t>When is your new platform/tool ready to be released?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3990556" y="3750203"/>
            <a:ext cx="1432455" cy="698529"/>
            <a:chOff x="3786273" y="3750203"/>
            <a:chExt cx="1432455" cy="836849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5218728" y="3750203"/>
              <a:ext cx="0" cy="62612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3789993" y="3758018"/>
              <a:ext cx="0" cy="61830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3786273" y="4376326"/>
              <a:ext cx="405110" cy="21072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>
              <a:off x="4813618" y="4372823"/>
              <a:ext cx="405110" cy="21072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/>
          <p:cNvSpPr/>
          <p:nvPr/>
        </p:nvSpPr>
        <p:spPr>
          <a:xfrm>
            <a:off x="2805879" y="4505764"/>
            <a:ext cx="3844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1050" dirty="0">
                <a:solidFill>
                  <a:prstClr val="black"/>
                </a:solidFill>
                <a:latin typeface="Arial"/>
                <a:cs typeface="+mn-cs"/>
              </a:rPr>
              <a:t>Exploring/Experimenting with new solutions / tools / platforms</a:t>
            </a:r>
          </a:p>
        </p:txBody>
      </p:sp>
    </p:spTree>
    <p:extLst>
      <p:ext uri="{BB962C8B-B14F-4D97-AF65-F5344CB8AC3E}">
        <p14:creationId xmlns:p14="http://schemas.microsoft.com/office/powerpoint/2010/main" val="185185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Pulse"/>
          <p:cNvGrpSpPr/>
          <p:nvPr/>
        </p:nvGrpSpPr>
        <p:grpSpPr>
          <a:xfrm>
            <a:off x="5834591" y="1571865"/>
            <a:ext cx="3297213" cy="3339739"/>
            <a:chOff x="8751888" y="3030538"/>
            <a:chExt cx="3446462" cy="3490913"/>
          </a:xfrm>
          <a:solidFill>
            <a:srgbClr val="0000FF"/>
          </a:solidFill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9196388" y="3902076"/>
              <a:ext cx="449263" cy="1120775"/>
            </a:xfrm>
            <a:custGeom>
              <a:avLst/>
              <a:gdLst>
                <a:gd name="T0" fmla="*/ 71 w 142"/>
                <a:gd name="T1" fmla="*/ 355 h 355"/>
                <a:gd name="T2" fmla="*/ 71 w 142"/>
                <a:gd name="T3" fmla="*/ 355 h 355"/>
                <a:gd name="T4" fmla="*/ 0 w 142"/>
                <a:gd name="T5" fmla="*/ 284 h 355"/>
                <a:gd name="T6" fmla="*/ 0 w 142"/>
                <a:gd name="T7" fmla="*/ 71 h 355"/>
                <a:gd name="T8" fmla="*/ 71 w 142"/>
                <a:gd name="T9" fmla="*/ 0 h 355"/>
                <a:gd name="T10" fmla="*/ 142 w 142"/>
                <a:gd name="T11" fmla="*/ 71 h 355"/>
                <a:gd name="T12" fmla="*/ 142 w 142"/>
                <a:gd name="T13" fmla="*/ 284 h 355"/>
                <a:gd name="T14" fmla="*/ 71 w 142"/>
                <a:gd name="T1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5">
                  <a:moveTo>
                    <a:pt x="71" y="355"/>
                  </a:moveTo>
                  <a:cubicBezTo>
                    <a:pt x="71" y="355"/>
                    <a:pt x="71" y="355"/>
                    <a:pt x="71" y="355"/>
                  </a:cubicBezTo>
                  <a:cubicBezTo>
                    <a:pt x="32" y="355"/>
                    <a:pt x="0" y="323"/>
                    <a:pt x="0" y="284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2" y="323"/>
                    <a:pt x="110" y="355"/>
                    <a:pt x="71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8751888" y="4551363"/>
              <a:ext cx="265113" cy="449263"/>
            </a:xfrm>
            <a:custGeom>
              <a:avLst/>
              <a:gdLst>
                <a:gd name="T0" fmla="*/ 42 w 84"/>
                <a:gd name="T1" fmla="*/ 142 h 142"/>
                <a:gd name="T2" fmla="*/ 42 w 84"/>
                <a:gd name="T3" fmla="*/ 142 h 142"/>
                <a:gd name="T4" fmla="*/ 0 w 84"/>
                <a:gd name="T5" fmla="*/ 99 h 142"/>
                <a:gd name="T6" fmla="*/ 0 w 84"/>
                <a:gd name="T7" fmla="*/ 42 h 142"/>
                <a:gd name="T8" fmla="*/ 42 w 84"/>
                <a:gd name="T9" fmla="*/ 0 h 142"/>
                <a:gd name="T10" fmla="*/ 84 w 84"/>
                <a:gd name="T11" fmla="*/ 42 h 142"/>
                <a:gd name="T12" fmla="*/ 84 w 84"/>
                <a:gd name="T13" fmla="*/ 99 h 142"/>
                <a:gd name="T14" fmla="*/ 42 w 84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42">
                  <a:moveTo>
                    <a:pt x="42" y="142"/>
                  </a:moveTo>
                  <a:cubicBezTo>
                    <a:pt x="42" y="142"/>
                    <a:pt x="42" y="142"/>
                    <a:pt x="42" y="142"/>
                  </a:cubicBezTo>
                  <a:cubicBezTo>
                    <a:pt x="18" y="142"/>
                    <a:pt x="0" y="123"/>
                    <a:pt x="0" y="9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123"/>
                    <a:pt x="65" y="142"/>
                    <a:pt x="42" y="1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11436350" y="4529138"/>
              <a:ext cx="449263" cy="1117600"/>
            </a:xfrm>
            <a:custGeom>
              <a:avLst/>
              <a:gdLst>
                <a:gd name="T0" fmla="*/ 71 w 142"/>
                <a:gd name="T1" fmla="*/ 354 h 354"/>
                <a:gd name="T2" fmla="*/ 71 w 142"/>
                <a:gd name="T3" fmla="*/ 354 h 354"/>
                <a:gd name="T4" fmla="*/ 0 w 142"/>
                <a:gd name="T5" fmla="*/ 283 h 354"/>
                <a:gd name="T6" fmla="*/ 0 w 142"/>
                <a:gd name="T7" fmla="*/ 71 h 354"/>
                <a:gd name="T8" fmla="*/ 71 w 142"/>
                <a:gd name="T9" fmla="*/ 0 h 354"/>
                <a:gd name="T10" fmla="*/ 142 w 142"/>
                <a:gd name="T11" fmla="*/ 71 h 354"/>
                <a:gd name="T12" fmla="*/ 142 w 142"/>
                <a:gd name="T13" fmla="*/ 283 h 354"/>
                <a:gd name="T14" fmla="*/ 71 w 142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354">
                  <a:moveTo>
                    <a:pt x="71" y="354"/>
                  </a:moveTo>
                  <a:cubicBezTo>
                    <a:pt x="71" y="354"/>
                    <a:pt x="71" y="354"/>
                    <a:pt x="71" y="354"/>
                  </a:cubicBezTo>
                  <a:cubicBezTo>
                    <a:pt x="32" y="354"/>
                    <a:pt x="0" y="322"/>
                    <a:pt x="0" y="28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10" y="0"/>
                    <a:pt x="142" y="32"/>
                    <a:pt x="142" y="71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322"/>
                    <a:pt x="110" y="354"/>
                    <a:pt x="71" y="3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9869488" y="3030538"/>
              <a:ext cx="560388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9 h 794"/>
                <a:gd name="T8" fmla="*/ 88 w 177"/>
                <a:gd name="T9" fmla="*/ 0 h 794"/>
                <a:gd name="T10" fmla="*/ 177 w 177"/>
                <a:gd name="T11" fmla="*/ 89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10653713" y="4014788"/>
              <a:ext cx="558800" cy="2506663"/>
            </a:xfrm>
            <a:custGeom>
              <a:avLst/>
              <a:gdLst>
                <a:gd name="T0" fmla="*/ 88 w 177"/>
                <a:gd name="T1" fmla="*/ 794 h 794"/>
                <a:gd name="T2" fmla="*/ 88 w 177"/>
                <a:gd name="T3" fmla="*/ 794 h 794"/>
                <a:gd name="T4" fmla="*/ 0 w 177"/>
                <a:gd name="T5" fmla="*/ 705 h 794"/>
                <a:gd name="T6" fmla="*/ 0 w 177"/>
                <a:gd name="T7" fmla="*/ 88 h 794"/>
                <a:gd name="T8" fmla="*/ 88 w 177"/>
                <a:gd name="T9" fmla="*/ 0 h 794"/>
                <a:gd name="T10" fmla="*/ 177 w 177"/>
                <a:gd name="T11" fmla="*/ 88 h 794"/>
                <a:gd name="T12" fmla="*/ 177 w 177"/>
                <a:gd name="T13" fmla="*/ 705 h 794"/>
                <a:gd name="T14" fmla="*/ 88 w 177"/>
                <a:gd name="T15" fmla="*/ 794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794">
                  <a:moveTo>
                    <a:pt x="88" y="794"/>
                  </a:moveTo>
                  <a:cubicBezTo>
                    <a:pt x="88" y="794"/>
                    <a:pt x="88" y="794"/>
                    <a:pt x="88" y="794"/>
                  </a:cubicBezTo>
                  <a:cubicBezTo>
                    <a:pt x="40" y="794"/>
                    <a:pt x="0" y="754"/>
                    <a:pt x="0" y="70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8"/>
                  </a:cubicBezTo>
                  <a:cubicBezTo>
                    <a:pt x="177" y="705"/>
                    <a:pt x="177" y="705"/>
                    <a:pt x="177" y="705"/>
                  </a:cubicBezTo>
                  <a:cubicBezTo>
                    <a:pt x="177" y="754"/>
                    <a:pt x="137" y="794"/>
                    <a:pt x="88" y="7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12058650" y="4551363"/>
              <a:ext cx="139700" cy="449263"/>
            </a:xfrm>
            <a:custGeom>
              <a:avLst/>
              <a:gdLst>
                <a:gd name="T0" fmla="*/ 44 w 44"/>
                <a:gd name="T1" fmla="*/ 0 h 142"/>
                <a:gd name="T2" fmla="*/ 0 w 44"/>
                <a:gd name="T3" fmla="*/ 42 h 142"/>
                <a:gd name="T4" fmla="*/ 0 w 44"/>
                <a:gd name="T5" fmla="*/ 99 h 142"/>
                <a:gd name="T6" fmla="*/ 44 w 44"/>
                <a:gd name="T7" fmla="*/ 142 h 142"/>
                <a:gd name="T8" fmla="*/ 44 w 44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2">
                  <a:moveTo>
                    <a:pt x="44" y="0"/>
                  </a:moveTo>
                  <a:cubicBezTo>
                    <a:pt x="20" y="0"/>
                    <a:pt x="0" y="19"/>
                    <a:pt x="0" y="42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23"/>
                    <a:pt x="20" y="142"/>
                    <a:pt x="44" y="142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89365" y="1073270"/>
            <a:ext cx="4092851" cy="629676"/>
          </a:xfrm>
        </p:spPr>
        <p:txBody>
          <a:bodyPr/>
          <a:lstStyle/>
          <a:p>
            <a:r>
              <a:rPr lang="en-GB" sz="4400" dirty="0"/>
              <a:t>Thank you!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1350" y="279288"/>
            <a:ext cx="2446407" cy="332661"/>
            <a:chOff x="641350" y="199938"/>
            <a:chExt cx="3285011" cy="446694"/>
          </a:xfrm>
        </p:grpSpPr>
        <p:grpSp>
          <p:nvGrpSpPr>
            <p:cNvPr id="25" name="Logotype"/>
            <p:cNvGrpSpPr/>
            <p:nvPr/>
          </p:nvGrpSpPr>
          <p:grpSpPr>
            <a:xfrm>
              <a:off x="641350" y="358022"/>
              <a:ext cx="1384039" cy="288609"/>
              <a:chOff x="9501453" y="6148765"/>
              <a:chExt cx="2047875" cy="427037"/>
            </a:xfrm>
            <a:solidFill>
              <a:schemeClr val="bg1"/>
            </a:solidFill>
          </p:grpSpPr>
          <p:sp>
            <p:nvSpPr>
              <p:cNvPr id="26" name="Freeform 5"/>
              <p:cNvSpPr>
                <a:spLocks noEditPoints="1"/>
              </p:cNvSpPr>
              <p:nvPr userDrawn="1"/>
            </p:nvSpPr>
            <p:spPr bwMode="auto">
              <a:xfrm>
                <a:off x="11206428" y="6231315"/>
                <a:ext cx="342900" cy="344487"/>
              </a:xfrm>
              <a:custGeom>
                <a:avLst/>
                <a:gdLst>
                  <a:gd name="T0" fmla="*/ 43 w 91"/>
                  <a:gd name="T1" fmla="*/ 2 h 91"/>
                  <a:gd name="T2" fmla="*/ 2 w 91"/>
                  <a:gd name="T3" fmla="*/ 44 h 91"/>
                  <a:gd name="T4" fmla="*/ 46 w 91"/>
                  <a:gd name="T5" fmla="*/ 91 h 91"/>
                  <a:gd name="T6" fmla="*/ 74 w 91"/>
                  <a:gd name="T7" fmla="*/ 77 h 91"/>
                  <a:gd name="T8" fmla="*/ 74 w 91"/>
                  <a:gd name="T9" fmla="*/ 90 h 91"/>
                  <a:gd name="T10" fmla="*/ 91 w 91"/>
                  <a:gd name="T11" fmla="*/ 90 h 91"/>
                  <a:gd name="T12" fmla="*/ 91 w 91"/>
                  <a:gd name="T13" fmla="*/ 47 h 91"/>
                  <a:gd name="T14" fmla="*/ 43 w 91"/>
                  <a:gd name="T15" fmla="*/ 2 h 91"/>
                  <a:gd name="T16" fmla="*/ 72 w 91"/>
                  <a:gd name="T17" fmla="*/ 48 h 91"/>
                  <a:gd name="T18" fmla="*/ 43 w 91"/>
                  <a:gd name="T19" fmla="*/ 72 h 91"/>
                  <a:gd name="T20" fmla="*/ 21 w 91"/>
                  <a:gd name="T21" fmla="*/ 50 h 91"/>
                  <a:gd name="T22" fmla="*/ 46 w 91"/>
                  <a:gd name="T23" fmla="*/ 21 h 91"/>
                  <a:gd name="T24" fmla="*/ 72 w 91"/>
                  <a:gd name="T25" fmla="*/ 45 h 91"/>
                  <a:gd name="T26" fmla="*/ 72 w 91"/>
                  <a:gd name="T27" fmla="*/ 4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" h="91">
                    <a:moveTo>
                      <a:pt x="43" y="2"/>
                    </a:moveTo>
                    <a:cubicBezTo>
                      <a:pt x="21" y="4"/>
                      <a:pt x="3" y="22"/>
                      <a:pt x="2" y="44"/>
                    </a:cubicBezTo>
                    <a:cubicBezTo>
                      <a:pt x="0" y="70"/>
                      <a:pt x="21" y="91"/>
                      <a:pt x="46" y="91"/>
                    </a:cubicBezTo>
                    <a:cubicBezTo>
                      <a:pt x="56" y="91"/>
                      <a:pt x="68" y="87"/>
                      <a:pt x="74" y="77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20"/>
                      <a:pt x="69" y="0"/>
                      <a:pt x="43" y="2"/>
                    </a:cubicBezTo>
                    <a:close/>
                    <a:moveTo>
                      <a:pt x="72" y="48"/>
                    </a:moveTo>
                    <a:cubicBezTo>
                      <a:pt x="71" y="63"/>
                      <a:pt x="58" y="74"/>
                      <a:pt x="43" y="72"/>
                    </a:cubicBezTo>
                    <a:cubicBezTo>
                      <a:pt x="32" y="71"/>
                      <a:pt x="22" y="61"/>
                      <a:pt x="21" y="50"/>
                    </a:cubicBezTo>
                    <a:cubicBezTo>
                      <a:pt x="19" y="34"/>
                      <a:pt x="31" y="21"/>
                      <a:pt x="46" y="21"/>
                    </a:cubicBezTo>
                    <a:cubicBezTo>
                      <a:pt x="60" y="21"/>
                      <a:pt x="71" y="32"/>
                      <a:pt x="72" y="45"/>
                    </a:cubicBezTo>
                    <a:lnTo>
                      <a:pt x="7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6"/>
              <p:cNvSpPr>
                <a:spLocks noEditPoints="1"/>
              </p:cNvSpPr>
              <p:nvPr userDrawn="1"/>
            </p:nvSpPr>
            <p:spPr bwMode="auto">
              <a:xfrm>
                <a:off x="10849241" y="6236077"/>
                <a:ext cx="334963" cy="339725"/>
              </a:xfrm>
              <a:custGeom>
                <a:avLst/>
                <a:gdLst>
                  <a:gd name="T0" fmla="*/ 44 w 89"/>
                  <a:gd name="T1" fmla="*/ 1 h 90"/>
                  <a:gd name="T2" fmla="*/ 0 w 89"/>
                  <a:gd name="T3" fmla="*/ 46 h 90"/>
                  <a:gd name="T4" fmla="*/ 45 w 89"/>
                  <a:gd name="T5" fmla="*/ 90 h 90"/>
                  <a:gd name="T6" fmla="*/ 86 w 89"/>
                  <a:gd name="T7" fmla="*/ 63 h 90"/>
                  <a:gd name="T8" fmla="*/ 69 w 89"/>
                  <a:gd name="T9" fmla="*/ 58 h 90"/>
                  <a:gd name="T10" fmla="*/ 50 w 89"/>
                  <a:gd name="T11" fmla="*/ 72 h 90"/>
                  <a:gd name="T12" fmla="*/ 22 w 89"/>
                  <a:gd name="T13" fmla="*/ 59 h 90"/>
                  <a:gd name="T14" fmla="*/ 89 w 89"/>
                  <a:gd name="T15" fmla="*/ 41 h 90"/>
                  <a:gd name="T16" fmla="*/ 44 w 89"/>
                  <a:gd name="T17" fmla="*/ 1 h 90"/>
                  <a:gd name="T18" fmla="*/ 19 w 89"/>
                  <a:gd name="T19" fmla="*/ 44 h 90"/>
                  <a:gd name="T20" fmla="*/ 36 w 89"/>
                  <a:gd name="T21" fmla="*/ 19 h 90"/>
                  <a:gd name="T22" fmla="*/ 67 w 89"/>
                  <a:gd name="T23" fmla="*/ 31 h 90"/>
                  <a:gd name="T24" fmla="*/ 19 w 89"/>
                  <a:gd name="T25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0">
                    <a:moveTo>
                      <a:pt x="44" y="1"/>
                    </a:moveTo>
                    <a:cubicBezTo>
                      <a:pt x="20" y="2"/>
                      <a:pt x="0" y="20"/>
                      <a:pt x="0" y="46"/>
                    </a:cubicBezTo>
                    <a:cubicBezTo>
                      <a:pt x="0" y="70"/>
                      <a:pt x="20" y="90"/>
                      <a:pt x="45" y="90"/>
                    </a:cubicBezTo>
                    <a:cubicBezTo>
                      <a:pt x="62" y="90"/>
                      <a:pt x="79" y="80"/>
                      <a:pt x="86" y="63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6" y="65"/>
                      <a:pt x="58" y="71"/>
                      <a:pt x="50" y="72"/>
                    </a:cubicBezTo>
                    <a:cubicBezTo>
                      <a:pt x="38" y="75"/>
                      <a:pt x="26" y="67"/>
                      <a:pt x="22" y="59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87" y="24"/>
                      <a:pt x="72" y="0"/>
                      <a:pt x="44" y="1"/>
                    </a:cubicBezTo>
                    <a:close/>
                    <a:moveTo>
                      <a:pt x="19" y="44"/>
                    </a:moveTo>
                    <a:cubicBezTo>
                      <a:pt x="19" y="34"/>
                      <a:pt x="24" y="24"/>
                      <a:pt x="36" y="19"/>
                    </a:cubicBezTo>
                    <a:cubicBezTo>
                      <a:pt x="50" y="14"/>
                      <a:pt x="62" y="21"/>
                      <a:pt x="67" y="31"/>
                    </a:cubicBezTo>
                    <a:lnTo>
                      <a:pt x="19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7"/>
              <p:cNvSpPr>
                <a:spLocks/>
              </p:cNvSpPr>
              <p:nvPr userDrawn="1"/>
            </p:nvSpPr>
            <p:spPr bwMode="auto">
              <a:xfrm>
                <a:off x="10292028" y="6239252"/>
                <a:ext cx="166688" cy="333375"/>
              </a:xfrm>
              <a:custGeom>
                <a:avLst/>
                <a:gdLst>
                  <a:gd name="T0" fmla="*/ 44 w 44"/>
                  <a:gd name="T1" fmla="*/ 18 h 88"/>
                  <a:gd name="T2" fmla="*/ 44 w 44"/>
                  <a:gd name="T3" fmla="*/ 0 h 88"/>
                  <a:gd name="T4" fmla="*/ 19 w 44"/>
                  <a:gd name="T5" fmla="*/ 13 h 88"/>
                  <a:gd name="T6" fmla="*/ 19 w 44"/>
                  <a:gd name="T7" fmla="*/ 3 h 88"/>
                  <a:gd name="T8" fmla="*/ 0 w 44"/>
                  <a:gd name="T9" fmla="*/ 3 h 88"/>
                  <a:gd name="T10" fmla="*/ 0 w 44"/>
                  <a:gd name="T11" fmla="*/ 44 h 88"/>
                  <a:gd name="T12" fmla="*/ 0 w 44"/>
                  <a:gd name="T13" fmla="*/ 88 h 88"/>
                  <a:gd name="T14" fmla="*/ 20 w 44"/>
                  <a:gd name="T15" fmla="*/ 88 h 88"/>
                  <a:gd name="T16" fmla="*/ 20 w 44"/>
                  <a:gd name="T17" fmla="*/ 46 h 88"/>
                  <a:gd name="T18" fmla="*/ 44 w 44"/>
                  <a:gd name="T19" fmla="*/ 1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88">
                    <a:moveTo>
                      <a:pt x="44" y="18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8" y="0"/>
                      <a:pt x="22" y="8"/>
                      <a:pt x="19" y="1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0" y="62"/>
                      <a:pt x="20" y="62"/>
                      <a:pt x="20" y="46"/>
                    </a:cubicBezTo>
                    <a:cubicBezTo>
                      <a:pt x="20" y="26"/>
                      <a:pt x="31" y="19"/>
                      <a:pt x="4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8"/>
              <p:cNvSpPr>
                <a:spLocks/>
              </p:cNvSpPr>
              <p:nvPr userDrawn="1"/>
            </p:nvSpPr>
            <p:spPr bwMode="auto">
              <a:xfrm>
                <a:off x="9501453" y="6182102"/>
                <a:ext cx="369888" cy="390525"/>
              </a:xfrm>
              <a:custGeom>
                <a:avLst/>
                <a:gdLst>
                  <a:gd name="T0" fmla="*/ 185 w 233"/>
                  <a:gd name="T1" fmla="*/ 165 h 246"/>
                  <a:gd name="T2" fmla="*/ 48 w 233"/>
                  <a:gd name="T3" fmla="*/ 0 h 246"/>
                  <a:gd name="T4" fmla="*/ 0 w 233"/>
                  <a:gd name="T5" fmla="*/ 0 h 246"/>
                  <a:gd name="T6" fmla="*/ 0 w 233"/>
                  <a:gd name="T7" fmla="*/ 246 h 246"/>
                  <a:gd name="T8" fmla="*/ 50 w 233"/>
                  <a:gd name="T9" fmla="*/ 246 h 246"/>
                  <a:gd name="T10" fmla="*/ 50 w 233"/>
                  <a:gd name="T11" fmla="*/ 81 h 246"/>
                  <a:gd name="T12" fmla="*/ 190 w 233"/>
                  <a:gd name="T13" fmla="*/ 246 h 246"/>
                  <a:gd name="T14" fmla="*/ 233 w 233"/>
                  <a:gd name="T15" fmla="*/ 246 h 246"/>
                  <a:gd name="T16" fmla="*/ 233 w 233"/>
                  <a:gd name="T17" fmla="*/ 0 h 246"/>
                  <a:gd name="T18" fmla="*/ 185 w 233"/>
                  <a:gd name="T19" fmla="*/ 0 h 246"/>
                  <a:gd name="T20" fmla="*/ 185 w 233"/>
                  <a:gd name="T21" fmla="*/ 16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3" h="246">
                    <a:moveTo>
                      <a:pt x="185" y="165"/>
                    </a:moveTo>
                    <a:lnTo>
                      <a:pt x="48" y="0"/>
                    </a:lnTo>
                    <a:lnTo>
                      <a:pt x="0" y="0"/>
                    </a:lnTo>
                    <a:lnTo>
                      <a:pt x="0" y="246"/>
                    </a:lnTo>
                    <a:lnTo>
                      <a:pt x="50" y="246"/>
                    </a:lnTo>
                    <a:lnTo>
                      <a:pt x="50" y="81"/>
                    </a:lnTo>
                    <a:lnTo>
                      <a:pt x="190" y="246"/>
                    </a:lnTo>
                    <a:lnTo>
                      <a:pt x="233" y="246"/>
                    </a:lnTo>
                    <a:lnTo>
                      <a:pt x="233" y="0"/>
                    </a:lnTo>
                    <a:lnTo>
                      <a:pt x="185" y="0"/>
                    </a:lnTo>
                    <a:lnTo>
                      <a:pt x="185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9"/>
              <p:cNvSpPr>
                <a:spLocks noEditPoints="1"/>
              </p:cNvSpPr>
              <p:nvPr userDrawn="1"/>
            </p:nvSpPr>
            <p:spPr bwMode="auto">
              <a:xfrm>
                <a:off x="10461891" y="6148765"/>
                <a:ext cx="342900" cy="427037"/>
              </a:xfrm>
              <a:custGeom>
                <a:avLst/>
                <a:gdLst>
                  <a:gd name="T0" fmla="*/ 91 w 91"/>
                  <a:gd name="T1" fmla="*/ 0 h 113"/>
                  <a:gd name="T2" fmla="*/ 73 w 91"/>
                  <a:gd name="T3" fmla="*/ 0 h 113"/>
                  <a:gd name="T4" fmla="*/ 73 w 91"/>
                  <a:gd name="T5" fmla="*/ 34 h 113"/>
                  <a:gd name="T6" fmla="*/ 43 w 91"/>
                  <a:gd name="T7" fmla="*/ 24 h 113"/>
                  <a:gd name="T8" fmla="*/ 2 w 91"/>
                  <a:gd name="T9" fmla="*/ 66 h 113"/>
                  <a:gd name="T10" fmla="*/ 46 w 91"/>
                  <a:gd name="T11" fmla="*/ 113 h 113"/>
                  <a:gd name="T12" fmla="*/ 74 w 91"/>
                  <a:gd name="T13" fmla="*/ 101 h 113"/>
                  <a:gd name="T14" fmla="*/ 74 w 91"/>
                  <a:gd name="T15" fmla="*/ 112 h 113"/>
                  <a:gd name="T16" fmla="*/ 91 w 91"/>
                  <a:gd name="T17" fmla="*/ 112 h 113"/>
                  <a:gd name="T18" fmla="*/ 91 w 91"/>
                  <a:gd name="T19" fmla="*/ 69 h 113"/>
                  <a:gd name="T20" fmla="*/ 91 w 91"/>
                  <a:gd name="T21" fmla="*/ 69 h 113"/>
                  <a:gd name="T22" fmla="*/ 91 w 91"/>
                  <a:gd name="T23" fmla="*/ 68 h 113"/>
                  <a:gd name="T24" fmla="*/ 91 w 91"/>
                  <a:gd name="T25" fmla="*/ 0 h 113"/>
                  <a:gd name="T26" fmla="*/ 72 w 91"/>
                  <a:gd name="T27" fmla="*/ 70 h 113"/>
                  <a:gd name="T28" fmla="*/ 43 w 91"/>
                  <a:gd name="T29" fmla="*/ 94 h 113"/>
                  <a:gd name="T30" fmla="*/ 21 w 91"/>
                  <a:gd name="T31" fmla="*/ 72 h 113"/>
                  <a:gd name="T32" fmla="*/ 46 w 91"/>
                  <a:gd name="T33" fmla="*/ 43 h 113"/>
                  <a:gd name="T34" fmla="*/ 72 w 91"/>
                  <a:gd name="T35" fmla="*/ 67 h 113"/>
                  <a:gd name="T36" fmla="*/ 72 w 91"/>
                  <a:gd name="T37" fmla="*/ 7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113">
                    <a:moveTo>
                      <a:pt x="91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68" y="28"/>
                      <a:pt x="55" y="23"/>
                      <a:pt x="43" y="24"/>
                    </a:cubicBezTo>
                    <a:cubicBezTo>
                      <a:pt x="21" y="26"/>
                      <a:pt x="3" y="44"/>
                      <a:pt x="2" y="66"/>
                    </a:cubicBezTo>
                    <a:cubicBezTo>
                      <a:pt x="0" y="92"/>
                      <a:pt x="21" y="113"/>
                      <a:pt x="46" y="113"/>
                    </a:cubicBezTo>
                    <a:cubicBezTo>
                      <a:pt x="56" y="113"/>
                      <a:pt x="69" y="109"/>
                      <a:pt x="74" y="101"/>
                    </a:cubicBezTo>
                    <a:cubicBezTo>
                      <a:pt x="74" y="112"/>
                      <a:pt x="74" y="112"/>
                      <a:pt x="74" y="112"/>
                    </a:cubicBezTo>
                    <a:cubicBezTo>
                      <a:pt x="91" y="112"/>
                      <a:pt x="91" y="112"/>
                      <a:pt x="91" y="112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68"/>
                      <a:pt x="91" y="68"/>
                      <a:pt x="91" y="68"/>
                    </a:cubicBezTo>
                    <a:lnTo>
                      <a:pt x="91" y="0"/>
                    </a:lnTo>
                    <a:close/>
                    <a:moveTo>
                      <a:pt x="72" y="70"/>
                    </a:moveTo>
                    <a:cubicBezTo>
                      <a:pt x="71" y="85"/>
                      <a:pt x="58" y="96"/>
                      <a:pt x="43" y="94"/>
                    </a:cubicBezTo>
                    <a:cubicBezTo>
                      <a:pt x="32" y="93"/>
                      <a:pt x="22" y="83"/>
                      <a:pt x="21" y="72"/>
                    </a:cubicBezTo>
                    <a:cubicBezTo>
                      <a:pt x="19" y="56"/>
                      <a:pt x="31" y="43"/>
                      <a:pt x="46" y="43"/>
                    </a:cubicBezTo>
                    <a:cubicBezTo>
                      <a:pt x="60" y="43"/>
                      <a:pt x="71" y="54"/>
                      <a:pt x="72" y="67"/>
                    </a:cubicBezTo>
                    <a:lnTo>
                      <a:pt x="72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0"/>
              <p:cNvSpPr>
                <a:spLocks noEditPoints="1"/>
              </p:cNvSpPr>
              <p:nvPr userDrawn="1"/>
            </p:nvSpPr>
            <p:spPr bwMode="auto">
              <a:xfrm>
                <a:off x="9912616" y="6239252"/>
                <a:ext cx="338138" cy="336550"/>
              </a:xfrm>
              <a:custGeom>
                <a:avLst/>
                <a:gdLst>
                  <a:gd name="T0" fmla="*/ 45 w 90"/>
                  <a:gd name="T1" fmla="*/ 0 h 89"/>
                  <a:gd name="T2" fmla="*/ 0 w 90"/>
                  <a:gd name="T3" fmla="*/ 45 h 89"/>
                  <a:gd name="T4" fmla="*/ 45 w 90"/>
                  <a:gd name="T5" fmla="*/ 89 h 89"/>
                  <a:gd name="T6" fmla="*/ 90 w 90"/>
                  <a:gd name="T7" fmla="*/ 45 h 89"/>
                  <a:gd name="T8" fmla="*/ 45 w 90"/>
                  <a:gd name="T9" fmla="*/ 0 h 89"/>
                  <a:gd name="T10" fmla="*/ 45 w 90"/>
                  <a:gd name="T11" fmla="*/ 70 h 89"/>
                  <a:gd name="T12" fmla="*/ 19 w 90"/>
                  <a:gd name="T13" fmla="*/ 45 h 89"/>
                  <a:gd name="T14" fmla="*/ 45 w 90"/>
                  <a:gd name="T15" fmla="*/ 19 h 89"/>
                  <a:gd name="T16" fmla="*/ 71 w 90"/>
                  <a:gd name="T17" fmla="*/ 45 h 89"/>
                  <a:gd name="T18" fmla="*/ 45 w 90"/>
                  <a:gd name="T19" fmla="*/ 7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89">
                    <a:moveTo>
                      <a:pt x="45" y="0"/>
                    </a:moveTo>
                    <a:cubicBezTo>
                      <a:pt x="20" y="0"/>
                      <a:pt x="0" y="20"/>
                      <a:pt x="0" y="45"/>
                    </a:cubicBezTo>
                    <a:cubicBezTo>
                      <a:pt x="0" y="69"/>
                      <a:pt x="20" y="89"/>
                      <a:pt x="45" y="89"/>
                    </a:cubicBezTo>
                    <a:cubicBezTo>
                      <a:pt x="70" y="89"/>
                      <a:pt x="90" y="69"/>
                      <a:pt x="90" y="45"/>
                    </a:cubicBezTo>
                    <a:cubicBezTo>
                      <a:pt x="90" y="20"/>
                      <a:pt x="70" y="0"/>
                      <a:pt x="45" y="0"/>
                    </a:cubicBezTo>
                    <a:close/>
                    <a:moveTo>
                      <a:pt x="45" y="70"/>
                    </a:moveTo>
                    <a:cubicBezTo>
                      <a:pt x="31" y="70"/>
                      <a:pt x="19" y="59"/>
                      <a:pt x="19" y="45"/>
                    </a:cubicBezTo>
                    <a:cubicBezTo>
                      <a:pt x="19" y="30"/>
                      <a:pt x="31" y="19"/>
                      <a:pt x="45" y="19"/>
                    </a:cubicBezTo>
                    <a:cubicBezTo>
                      <a:pt x="59" y="19"/>
                      <a:pt x="71" y="30"/>
                      <a:pt x="71" y="45"/>
                    </a:cubicBezTo>
                    <a:cubicBezTo>
                      <a:pt x="71" y="59"/>
                      <a:pt x="59" y="70"/>
                      <a:pt x="4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2262153" y="199938"/>
              <a:ext cx="1664208" cy="446694"/>
              <a:chOff x="9638475" y="1219200"/>
              <a:chExt cx="1389888" cy="373064"/>
            </a:xfrm>
          </p:grpSpPr>
          <p:pic>
            <p:nvPicPr>
              <p:cNvPr id="33" name="Picture 32"/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8475" y="1372166"/>
                <a:ext cx="1389888" cy="220098"/>
              </a:xfrm>
              <a:prstGeom prst="rect">
                <a:avLst/>
              </a:prstGeom>
            </p:spPr>
          </p:pic>
          <p:sp>
            <p:nvSpPr>
              <p:cNvPr id="34" name="Freeform 32"/>
              <p:cNvSpPr>
                <a:spLocks/>
              </p:cNvSpPr>
              <p:nvPr userDrawn="1"/>
            </p:nvSpPr>
            <p:spPr bwMode="auto">
              <a:xfrm>
                <a:off x="10448925" y="1219200"/>
                <a:ext cx="136525" cy="147638"/>
              </a:xfrm>
              <a:custGeom>
                <a:avLst/>
                <a:gdLst>
                  <a:gd name="T0" fmla="*/ 0 w 86"/>
                  <a:gd name="T1" fmla="*/ 66 h 93"/>
                  <a:gd name="T2" fmla="*/ 50 w 86"/>
                  <a:gd name="T3" fmla="*/ 47 h 93"/>
                  <a:gd name="T4" fmla="*/ 0 w 86"/>
                  <a:gd name="T5" fmla="*/ 27 h 93"/>
                  <a:gd name="T6" fmla="*/ 0 w 86"/>
                  <a:gd name="T7" fmla="*/ 0 h 93"/>
                  <a:gd name="T8" fmla="*/ 86 w 86"/>
                  <a:gd name="T9" fmla="*/ 35 h 93"/>
                  <a:gd name="T10" fmla="*/ 86 w 86"/>
                  <a:gd name="T11" fmla="*/ 57 h 93"/>
                  <a:gd name="T12" fmla="*/ 0 w 86"/>
                  <a:gd name="T13" fmla="*/ 93 h 93"/>
                  <a:gd name="T14" fmla="*/ 0 w 86"/>
                  <a:gd name="T15" fmla="*/ 6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93">
                    <a:moveTo>
                      <a:pt x="0" y="66"/>
                    </a:moveTo>
                    <a:lnTo>
                      <a:pt x="50" y="4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86" y="35"/>
                    </a:lnTo>
                    <a:lnTo>
                      <a:pt x="86" y="57"/>
                    </a:lnTo>
                    <a:lnTo>
                      <a:pt x="0" y="9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577757" y="2284460"/>
            <a:ext cx="5808416" cy="956691"/>
            <a:chOff x="400900" y="741291"/>
            <a:chExt cx="6502922" cy="1071084"/>
          </a:xfrm>
        </p:grpSpPr>
        <p:sp>
          <p:nvSpPr>
            <p:cNvPr id="36" name="Rectangle 35"/>
            <p:cNvSpPr/>
            <p:nvPr/>
          </p:nvSpPr>
          <p:spPr>
            <a:xfrm>
              <a:off x="2352056" y="741291"/>
              <a:ext cx="4551766" cy="826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>
                  <a:solidFill>
                    <a:srgbClr val="FFFFFF"/>
                  </a:solidFill>
                  <a:cs typeface="MV Boli" panose="02000500030200090000" pitchFamily="2" charset="0"/>
                </a:rPr>
                <a:t>Amine Boudali</a:t>
              </a:r>
              <a:br>
                <a:rPr lang="en-GB" dirty="0">
                  <a:solidFill>
                    <a:srgbClr val="FFFFFF"/>
                  </a:solidFill>
                  <a:cs typeface="MV Boli" panose="02000500030200090000" pitchFamily="2" charset="0"/>
                </a:rPr>
              </a:br>
              <a:r>
                <a:rPr lang="en-GB" sz="1200" dirty="0">
                  <a:solidFill>
                    <a:srgbClr val="FFFFFF"/>
                  </a:solidFill>
                  <a:cs typeface="MV Boli" panose="02000500030200090000" pitchFamily="2" charset="0"/>
                </a:rPr>
                <a:t>Nordea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cs typeface="MV Boli" panose="02000500030200090000" pitchFamily="2" charset="0"/>
                </a:rPr>
                <a:t>Delivery Lead of CBP platform stream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892" y="924663"/>
              <a:ext cx="762393" cy="762393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38" name="Rectangle 37"/>
            <p:cNvSpPr/>
            <p:nvPr/>
          </p:nvSpPr>
          <p:spPr>
            <a:xfrm>
              <a:off x="2713468" y="1482164"/>
              <a:ext cx="3493941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cs typeface="MV Boli" panose="02000500030200090000" pitchFamily="2" charset="0"/>
                </a:rPr>
                <a:t>amine.boudali@nordea.com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353205" y="1443044"/>
              <a:ext cx="417419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>
                  <a:solidFill>
                    <a:srgbClr val="FFFFFF"/>
                  </a:solidFill>
                  <a:sym typeface="Wingdings"/>
                </a:rPr>
                <a:t></a:t>
              </a:r>
              <a:endParaRPr lang="en-GB" b="1" dirty="0">
                <a:solidFill>
                  <a:srgbClr val="FFFFFF"/>
                </a:soli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00900" y="741291"/>
              <a:ext cx="6061084" cy="1038152"/>
              <a:chOff x="296018" y="436996"/>
              <a:chExt cx="6061084" cy="1038152"/>
            </a:xfrm>
          </p:grpSpPr>
          <p:sp>
            <p:nvSpPr>
              <p:cNvPr id="42" name="Arrow: Chevron 41"/>
              <p:cNvSpPr/>
              <p:nvPr/>
            </p:nvSpPr>
            <p:spPr>
              <a:xfrm>
                <a:off x="5694494" y="459153"/>
                <a:ext cx="662608" cy="1015995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Arrow: Chevron 42"/>
              <p:cNvSpPr/>
              <p:nvPr/>
            </p:nvSpPr>
            <p:spPr>
              <a:xfrm flipH="1">
                <a:off x="296018" y="436996"/>
                <a:ext cx="662608" cy="1015995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Arrow: Chevron 43"/>
              <p:cNvSpPr/>
              <p:nvPr/>
            </p:nvSpPr>
            <p:spPr>
              <a:xfrm flipH="1">
                <a:off x="690192" y="761836"/>
                <a:ext cx="238901" cy="366313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Arrow: Chevron 44"/>
              <p:cNvSpPr/>
              <p:nvPr/>
            </p:nvSpPr>
            <p:spPr>
              <a:xfrm>
                <a:off x="5760571" y="775088"/>
                <a:ext cx="238901" cy="366313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>
              <a:off x="2222165" y="956456"/>
              <a:ext cx="0" cy="7389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49286" y="3426807"/>
            <a:ext cx="5288044" cy="1127819"/>
            <a:chOff x="2444821" y="2833104"/>
            <a:chExt cx="6206856" cy="1323784"/>
          </a:xfrm>
        </p:grpSpPr>
        <p:sp>
          <p:nvSpPr>
            <p:cNvPr id="47" name="Rectangle 46"/>
            <p:cNvSpPr/>
            <p:nvPr/>
          </p:nvSpPr>
          <p:spPr>
            <a:xfrm>
              <a:off x="3128518" y="2833104"/>
              <a:ext cx="5415492" cy="867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>
                  <a:solidFill>
                    <a:srgbClr val="FFFFFF"/>
                  </a:solidFill>
                  <a:cs typeface="MV Boli" panose="02000500030200090000" pitchFamily="2" charset="0"/>
                </a:rPr>
                <a:t>Jose Quaresma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cs typeface="MV Boli" panose="02000500030200090000" pitchFamily="2" charset="0"/>
                </a:rPr>
                <a:t>Accenture Denmark DevOps Lead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err="1">
                  <a:solidFill>
                    <a:srgbClr val="FFFFFF"/>
                  </a:solidFill>
                  <a:cs typeface="MV Boli" panose="02000500030200090000" pitchFamily="2" charset="0"/>
                </a:rPr>
                <a:t>dPaaS</a:t>
              </a:r>
              <a:r>
                <a:rPr lang="en-GB" sz="1200" dirty="0">
                  <a:solidFill>
                    <a:srgbClr val="FFFFFF"/>
                  </a:solidFill>
                  <a:cs typeface="MV Boli" panose="02000500030200090000" pitchFamily="2" charset="0"/>
                </a:rPr>
                <a:t> platform owner in CBP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120739" y="3584715"/>
              <a:ext cx="417419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>
                  <a:solidFill>
                    <a:srgbClr val="FFFFFF"/>
                  </a:solidFill>
                  <a:sym typeface="Wingdings"/>
                </a:rPr>
                <a:t></a:t>
              </a:r>
              <a:endParaRPr lang="en-GB" b="1" dirty="0">
                <a:solidFill>
                  <a:srgbClr val="FFFFFF"/>
                </a:solidFill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7148" y="3186696"/>
              <a:ext cx="847907" cy="847907"/>
            </a:xfrm>
            <a:prstGeom prst="ellipse">
              <a:avLst/>
            </a:prstGeom>
            <a:ln w="28575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50" name="Rectangle 49"/>
            <p:cNvSpPr/>
            <p:nvPr/>
          </p:nvSpPr>
          <p:spPr>
            <a:xfrm>
              <a:off x="3490857" y="3584715"/>
              <a:ext cx="3493941" cy="325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cs typeface="MV Boli" panose="02000500030200090000" pitchFamily="2" charset="0"/>
                </a:rPr>
                <a:t>jose.quaresma@accenture.com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459747" y="3831759"/>
              <a:ext cx="1858465" cy="325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cs typeface="MV Boli" panose="02000500030200090000" pitchFamily="2" charset="0"/>
                </a:rPr>
                <a:t>@</a:t>
              </a:r>
              <a:r>
                <a:rPr lang="en-GB" sz="1200" dirty="0" err="1">
                  <a:solidFill>
                    <a:srgbClr val="FFFFFF"/>
                  </a:solidFill>
                  <a:cs typeface="MV Boli" panose="02000500030200090000" pitchFamily="2" charset="0"/>
                </a:rPr>
                <a:t>josequaresma</a:t>
              </a:r>
              <a:endParaRPr lang="en-GB" sz="1200" dirty="0">
                <a:solidFill>
                  <a:srgbClr val="FFFFFF"/>
                </a:solidFill>
                <a:cs typeface="MV Boli" panose="02000500030200090000" pitchFamily="2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444821" y="3057001"/>
              <a:ext cx="6206856" cy="1038152"/>
              <a:chOff x="150246" y="436996"/>
              <a:chExt cx="6206856" cy="1038152"/>
            </a:xfrm>
          </p:grpSpPr>
          <p:sp>
            <p:nvSpPr>
              <p:cNvPr id="54" name="Arrow: Chevron 53"/>
              <p:cNvSpPr/>
              <p:nvPr/>
            </p:nvSpPr>
            <p:spPr>
              <a:xfrm>
                <a:off x="5694494" y="459153"/>
                <a:ext cx="662608" cy="1015995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Arrow: Chevron 54"/>
              <p:cNvSpPr/>
              <p:nvPr/>
            </p:nvSpPr>
            <p:spPr>
              <a:xfrm flipH="1">
                <a:off x="150246" y="436996"/>
                <a:ext cx="662608" cy="1015995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Arrow: Chevron 55"/>
              <p:cNvSpPr/>
              <p:nvPr/>
            </p:nvSpPr>
            <p:spPr>
              <a:xfrm flipH="1">
                <a:off x="544420" y="761836"/>
                <a:ext cx="238901" cy="366313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Arrow: Chevron 56"/>
              <p:cNvSpPr/>
              <p:nvPr/>
            </p:nvSpPr>
            <p:spPr>
              <a:xfrm>
                <a:off x="5760571" y="775088"/>
                <a:ext cx="238901" cy="366313"/>
              </a:xfrm>
              <a:prstGeom prst="chevron">
                <a:avLst>
                  <a:gd name="adj" fmla="val 65000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3" name="Straight Connector 52"/>
            <p:cNvCxnSpPr/>
            <p:nvPr/>
          </p:nvCxnSpPr>
          <p:spPr>
            <a:xfrm>
              <a:off x="6555697" y="3279315"/>
              <a:ext cx="0" cy="7389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3457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a7249ff9137735267271cf6681d731abd3c386"/>
  <p:tag name="ISPRING_RESOURCE_PATHS_HASH_PRESENTER" val="82532151e9c97188e16f22f45bdf5aa2725d346"/>
</p:tagLst>
</file>

<file path=ppt/theme/theme1.xml><?xml version="1.0" encoding="utf-8"?>
<a:theme xmlns:a="http://schemas.openxmlformats.org/drawingml/2006/main" name="Accenture_Color_GreaterThanSymbol_16-9">
  <a:themeElements>
    <a:clrScheme name="Nordea_new_Template">
      <a:dk1>
        <a:sysClr val="windowText" lastClr="000000"/>
      </a:dk1>
      <a:lt1>
        <a:sysClr val="window" lastClr="FFFFFF"/>
      </a:lt1>
      <a:dk2>
        <a:srgbClr val="00005E"/>
      </a:dk2>
      <a:lt2>
        <a:srgbClr val="0000A0"/>
      </a:lt2>
      <a:accent1>
        <a:srgbClr val="0000A0"/>
      </a:accent1>
      <a:accent2>
        <a:srgbClr val="3399FF"/>
      </a:accent2>
      <a:accent3>
        <a:srgbClr val="99CCFF"/>
      </a:accent3>
      <a:accent4>
        <a:srgbClr val="FBD9CA"/>
      </a:accent4>
      <a:accent5>
        <a:srgbClr val="C9C7C7"/>
      </a:accent5>
      <a:accent6>
        <a:srgbClr val="474748"/>
      </a:accent6>
      <a:hlink>
        <a:srgbClr val="000000"/>
      </a:hlink>
      <a:folHlink>
        <a:srgbClr val="3399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enture_Color_GreaterThanSymbol_16-9" id="{C50C4E47-7BAD-44FF-9D1C-A378D87ECCED}" vid="{85A708C1-78D5-45D5-AAEA-85F82CFD8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80F3B2C10C74BB61478E4247D6E77" ma:contentTypeVersion="7" ma:contentTypeDescription="Create a new document." ma:contentTypeScope="" ma:versionID="48c968194fbd3f001a0bc2fbfc75a637">
  <xsd:schema xmlns:xsd="http://www.w3.org/2001/XMLSchema" xmlns:xs="http://www.w3.org/2001/XMLSchema" xmlns:p="http://schemas.microsoft.com/office/2006/metadata/properties" xmlns:ns2="bc841b31-d549-43ed-bc47-0086310aa7e9" xmlns:ns3="http://schemas.microsoft.com/sharepoint/v4" targetNamespace="http://schemas.microsoft.com/office/2006/metadata/properties" ma:root="true" ma:fieldsID="cbd2b0aff8db3dfbb043347ec10d3f1c" ns2:_="" ns3:_="">
    <xsd:import namespace="bc841b31-d549-43ed-bc47-0086310aa7e9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41b31-d549-43ed-bc47-0086310aa7e9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hidden="true" ma:internalName="Description0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bc841b31-d549-43ed-bc47-0086310aa7e9" xsi:nil="true"/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34876A76-9953-4C03-B243-001CBA77B0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E8B635-C639-4BA7-B3CD-6F96714C2A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41b31-d549-43ed-bc47-0086310aa7e9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E161B4-C3DD-4944-9AC3-BF743CD0BE91}">
  <ds:schemaRefs>
    <ds:schemaRef ds:uri="http://purl.org/dc/dcmitype/"/>
    <ds:schemaRef ds:uri="bc841b31-d549-43ed-bc47-0086310aa7e9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4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445</Words>
  <Application>Microsoft Office PowerPoint</Application>
  <PresentationFormat>On-screen Show (16:9)</PresentationFormat>
  <Paragraphs>123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MV Boli</vt:lpstr>
      <vt:lpstr>Wingdings</vt:lpstr>
      <vt:lpstr>Accenture_Color_GreaterThanSymbol_16-9</vt:lpstr>
      <vt:lpstr>How do you fit a  Core Banking system into a few containers?</vt:lpstr>
      <vt:lpstr>PowerPoint Presentation</vt:lpstr>
      <vt:lpstr> – Nordea –  The largest financial services group in the Nordics</vt:lpstr>
      <vt:lpstr>Where we started</vt:lpstr>
      <vt:lpstr>PowerPoint Presentation</vt:lpstr>
      <vt:lpstr>Our Answer</vt:lpstr>
      <vt:lpstr>New challenges!</vt:lpstr>
      <vt:lpstr>Something to think about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2017-01-17T09:00:23Z</dcterms:created>
  <dcterms:modified xsi:type="dcterms:W3CDTF">2017-05-30T20:41:11Z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0x0101007F480F3B2C10C74BB61478E4247D6E77</vt:lpwstr>
  </property>
</Properties>
</file>